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7" r:id="rId2"/>
    <p:sldId id="341" r:id="rId3"/>
    <p:sldId id="293" r:id="rId4"/>
    <p:sldId id="290" r:id="rId5"/>
    <p:sldId id="350" r:id="rId6"/>
    <p:sldId id="319" r:id="rId7"/>
    <p:sldId id="349" r:id="rId8"/>
    <p:sldId id="314" r:id="rId9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7C30"/>
    <a:srgbClr val="5C2A08"/>
    <a:srgbClr val="000000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463" autoAdjust="0"/>
    <p:restoredTop sz="94360" autoAdjust="0"/>
  </p:normalViewPr>
  <p:slideViewPr>
    <p:cSldViewPr snapToGrid="0">
      <p:cViewPr varScale="1">
        <p:scale>
          <a:sx n="107" d="100"/>
          <a:sy n="107" d="100"/>
        </p:scale>
        <p:origin x="378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A25A1433-8B0B-498A-AEE2-B2745DB0E5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17E2E8B-FB2C-41E9-8D7D-4EC735B871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234956-7EDD-4425-B619-796C013B89D5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51E896C-5F59-4332-9731-60A14B12B9F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E678AD0-42D5-460F-A176-4EFBFD81596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78A55BB-F34C-444E-9E49-F59F7D06D63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09060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6E74A5-1DD7-4D82-9AE7-025F8AF5B30D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CCF8E4-1059-4B62-B893-74C9FD213B2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44975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Borrar sombras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CF8E4-1059-4B62-B893-74C9FD213B2E}" type="slidenum">
              <a:rPr lang="es-CL" smtClean="0"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9615755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CF8E4-1059-4B62-B893-74C9FD213B2E}" type="slidenum">
              <a:rPr lang="es-CL" smtClean="0"/>
              <a:t>3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289270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give</a:t>
            </a:r>
            <a:r>
              <a:rPr lang="es-ES" dirty="0"/>
              <a:t> </a:t>
            </a:r>
            <a:r>
              <a:rPr lang="es-ES" dirty="0" err="1"/>
              <a:t>operational</a:t>
            </a:r>
            <a:r>
              <a:rPr lang="es-ES" dirty="0"/>
              <a:t> </a:t>
            </a:r>
            <a:r>
              <a:rPr lang="es-ES" dirty="0" err="1"/>
              <a:t>feedback</a:t>
            </a:r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CF8E4-1059-4B62-B893-74C9FD213B2E}" type="slidenum">
              <a:rPr lang="es-CL" smtClean="0"/>
              <a:t>4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698155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CF8E4-1059-4B62-B893-74C9FD213B2E}" type="slidenum">
              <a:rPr lang="es-CL" smtClean="0"/>
              <a:t>5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147273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CF8E4-1059-4B62-B893-74C9FD213B2E}" type="slidenum">
              <a:rPr lang="es-CL" smtClean="0"/>
              <a:t>6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23702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CF8E4-1059-4B62-B893-74C9FD213B2E}" type="slidenum">
              <a:rPr lang="es-CL" smtClean="0"/>
              <a:t>7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858613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CCF8E4-1059-4B62-B893-74C9FD213B2E}" type="slidenum">
              <a:rPr lang="es-CL" smtClean="0"/>
              <a:t>8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2597310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1F88C9-6039-44F9-9468-7FFB0A7C30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89688D2-D670-45B3-AA33-087A2C29B6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3343409-F70B-460F-82CC-8FEF64230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6E6581-907A-4B22-935E-1D2C4E26D9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F6E3BED-7288-4008-9871-A7A5FDD4D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8856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8225B5-4EE2-4508-8A7B-580411310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4FB3F8B-F1CA-4F14-A167-ABCB6D3631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EB0B3A-CB7E-4754-B04D-3A514C413C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339CBC0-409D-4E15-9D80-F42A37B8D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DCC03D5-740E-4391-8BDD-26C5FE1E2A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885018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A7DE1D74-D976-46D8-B1E5-A55CF7D543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85C701F-A20D-4208-862B-7B63F7226C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B11BCA-193B-449E-9093-86D4C38C3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8247EA-F575-4B29-BC35-6618159D1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10FEE5C-1DE7-4B6D-BE42-2B350B143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626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17F8C1-357F-4810-9B60-D1B8FCEC3E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727D294-8DAE-4A20-B6C7-B1F857C7F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16CFA18-BFA9-4F98-9465-89AC116029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146DDDC-F8DA-4518-AF51-BC6AEEE69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63F9326-8A40-472E-AC38-7002A7F31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956396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C337A2-4738-4563-8CB6-149B50735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60C48E3-983F-4C27-9633-012FA22F4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FAEBA6A-548D-4A0B-842E-8EC0263E7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8DB0D7-457E-4251-AAF9-56B1E0340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DA70B9-E8C4-4B15-A0BD-078A39309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40907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E3F4C7-A42A-402E-A171-A54B6787C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42A302-7413-44A5-929D-6928335477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4B5BB82-7FBD-471A-918C-38533ECA29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A89DB1-4AFC-480F-A25C-437F43621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E35A9B-2C22-4C9B-A7D3-3BCC499AD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B810C8-3A65-43FE-9BE4-1D527914B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71438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6BFD8D-ACEE-4986-9E11-3F53795DC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5C596EE-F4BD-402A-841F-F055A0B3E9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761C6B0-1AE0-4193-9675-71D6FA30E0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E5FAB53-DF42-4720-AA0D-21C1413C37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97111A2-E88E-47EF-9D3D-707669496B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9C93F35-7D7B-460D-84AA-8B009CA40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B1D71A7-7CE7-4D7A-B0B9-B46815F7F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0BF34D0-6D07-4EB8-A7A4-E942C6845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9413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727152-A48B-4381-BA01-A760439450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BBDC1BE-B958-4866-9699-66D1D8241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7198DD8-CCCB-4A02-B56C-85BC4314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84FDB28-F59F-4081-9997-8B6EA7E47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861665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E50DC67-2B24-4BA7-9BA2-63770D000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0C6F27A-1EFB-4B29-94AA-2DE1692F1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396F0B2-8953-46B3-A0A9-8413A3B06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153649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EBFB8E-8C97-4CA6-9E0E-213EEE23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0B4B2A-74AB-4F3B-87C9-53FCFB95C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C24B15E-70AD-44C1-8204-5B3D0AE34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E280CDF-524E-4BE1-A393-71987F358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5B8F7E2-4D64-4E95-AABB-3FCBC3641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A1CBAB6-1941-414E-ABDC-6EB16A23C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021633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2DE13D-D097-4512-B7AE-73EA99B091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794B641-374F-49E9-B974-F4C77C6012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A667C8B-FE9D-4134-B447-5FE19D057E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AB7FB42-5FEB-449B-974F-BB41A40D7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1C5344-1EBF-4AF6-858B-5E57AADB8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4CABC43-EC36-4B1F-B438-0C2F17419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5904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D7F0A24-DD72-499A-8ECB-3605A1FC4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35F08F4-42A9-4D51-B942-FC2636D2DC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57AA8DF-B509-41D5-92E0-8B6148003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C97C6-DAAF-41A6-8C64-11FC2896C641}" type="datetimeFigureOut">
              <a:rPr lang="es-CL" smtClean="0"/>
              <a:t>27-04-2021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328C0C7-511A-4011-9D48-78EC7C5497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F1AB587-E1F3-49CD-86F9-3CF6DA8213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32539-2392-48B4-8DB9-72A428C81E31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18579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.jpg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8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colina&#10;&#10;Descripción generada automáticamente">
            <a:extLst>
              <a:ext uri="{FF2B5EF4-FFF2-40B4-BE49-F238E27FC236}">
                <a16:creationId xmlns:a16="http://schemas.microsoft.com/office/drawing/2014/main" id="{CFB6430D-C685-40AB-BBC0-66625B4FA0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8085" cy="6858000"/>
          </a:xfrm>
          <a:prstGeom prst="rect">
            <a:avLst/>
          </a:prstGeom>
        </p:spPr>
      </p:pic>
      <p:pic>
        <p:nvPicPr>
          <p:cNvPr id="4" name="Google Shape;62;p1" descr="Imagen">
            <a:extLst>
              <a:ext uri="{FF2B5EF4-FFF2-40B4-BE49-F238E27FC236}">
                <a16:creationId xmlns:a16="http://schemas.microsoft.com/office/drawing/2014/main" id="{295B9AA5-98D2-452E-8A44-E99C584C545D}"/>
              </a:ext>
            </a:extLst>
          </p:cNvPr>
          <p:cNvPicPr preferRelativeResize="0"/>
          <p:nvPr/>
        </p:nvPicPr>
        <p:blipFill rotWithShape="1">
          <a:blip r:embed="rId4"/>
          <a:stretch/>
        </p:blipFill>
        <p:spPr>
          <a:xfrm>
            <a:off x="4679495" y="1091344"/>
            <a:ext cx="6781800" cy="2061879"/>
          </a:xfrm>
          <a:prstGeom prst="rect">
            <a:avLst/>
          </a:prstGeom>
          <a:noFill/>
          <a:ln>
            <a:noFill/>
          </a:ln>
          <a:effectLst>
            <a:glow>
              <a:schemeClr val="accent1">
                <a:alpha val="40000"/>
              </a:schemeClr>
            </a:glow>
            <a:outerShdw blurRad="50800" dist="50800" dir="5400000" algn="ctr" rotWithShape="0">
              <a:schemeClr val="bg1"/>
            </a:outerShdw>
            <a:reflection endPos="3000" dist="889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9888878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colina&#10;&#10;Descripción generada automáticamente">
            <a:extLst>
              <a:ext uri="{FF2B5EF4-FFF2-40B4-BE49-F238E27FC236}">
                <a16:creationId xmlns:a16="http://schemas.microsoft.com/office/drawing/2014/main" id="{CFB6430D-C685-40AB-BBC0-66625B4FA0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85" y="0"/>
            <a:ext cx="12198085" cy="6858000"/>
          </a:xfrm>
          <a:prstGeom prst="rect">
            <a:avLst/>
          </a:prstGeom>
        </p:spPr>
      </p:pic>
      <p:sp>
        <p:nvSpPr>
          <p:cNvPr id="5" name="Google Shape;61;p1">
            <a:extLst>
              <a:ext uri="{FF2B5EF4-FFF2-40B4-BE49-F238E27FC236}">
                <a16:creationId xmlns:a16="http://schemas.microsoft.com/office/drawing/2014/main" id="{07A015FF-7BA4-44EC-BF4A-A269BCA32D99}"/>
              </a:ext>
            </a:extLst>
          </p:cNvPr>
          <p:cNvSpPr txBox="1"/>
          <p:nvPr/>
        </p:nvSpPr>
        <p:spPr>
          <a:xfrm>
            <a:off x="2717836" y="1718014"/>
            <a:ext cx="8774386" cy="3057247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</p:spPr>
        <p:txBody>
          <a:bodyPr spcFirstLastPara="1" wrap="square" lIns="50800" tIns="50800" rIns="50800" bIns="50800" anchor="ctr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Arial"/>
              <a:buNone/>
            </a:pPr>
            <a:r>
              <a:rPr lang="es-ES" sz="8000" b="1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LOAD AND TRANSPORT</a:t>
            </a:r>
            <a:endParaRPr lang="es-ES" sz="8000" dirty="0">
              <a:solidFill>
                <a:schemeClr val="bg1"/>
              </a:solidFill>
            </a:endParaRP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F38CF2A2-0658-4CE8-B363-FFBB85FDA324}"/>
              </a:ext>
            </a:extLst>
          </p:cNvPr>
          <p:cNvGrpSpPr/>
          <p:nvPr/>
        </p:nvGrpSpPr>
        <p:grpSpPr>
          <a:xfrm>
            <a:off x="392884" y="0"/>
            <a:ext cx="1925983" cy="6846981"/>
            <a:chOff x="4294836" y="-443930"/>
            <a:chExt cx="1925983" cy="7182344"/>
          </a:xfrm>
        </p:grpSpPr>
        <p:grpSp>
          <p:nvGrpSpPr>
            <p:cNvPr id="29" name="Grupo 28">
              <a:extLst>
                <a:ext uri="{FF2B5EF4-FFF2-40B4-BE49-F238E27FC236}">
                  <a16:creationId xmlns:a16="http://schemas.microsoft.com/office/drawing/2014/main" id="{D92C7C2D-A723-4F97-B31A-0D450A29F60B}"/>
                </a:ext>
              </a:extLst>
            </p:cNvPr>
            <p:cNvGrpSpPr/>
            <p:nvPr/>
          </p:nvGrpSpPr>
          <p:grpSpPr>
            <a:xfrm>
              <a:off x="4294837" y="5034484"/>
              <a:ext cx="1925982" cy="1703930"/>
              <a:chOff x="4294837" y="5145320"/>
              <a:chExt cx="1925982" cy="1703930"/>
            </a:xfrm>
          </p:grpSpPr>
          <p:sp>
            <p:nvSpPr>
              <p:cNvPr id="74" name="Flecha: pentágono 73">
                <a:extLst>
                  <a:ext uri="{FF2B5EF4-FFF2-40B4-BE49-F238E27FC236}">
                    <a16:creationId xmlns:a16="http://schemas.microsoft.com/office/drawing/2014/main" id="{4AA02500-6E38-47B1-A1C9-210551E227FE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5" name="Rectángulo 74">
                <a:extLst>
                  <a:ext uri="{FF2B5EF4-FFF2-40B4-BE49-F238E27FC236}">
                    <a16:creationId xmlns:a16="http://schemas.microsoft.com/office/drawing/2014/main" id="{2FA6E917-451C-493F-B764-66C14B220F92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SAFETY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4" name="Grupo 53">
              <a:extLst>
                <a:ext uri="{FF2B5EF4-FFF2-40B4-BE49-F238E27FC236}">
                  <a16:creationId xmlns:a16="http://schemas.microsoft.com/office/drawing/2014/main" id="{30DD51A0-4BB0-49D2-8103-9A1E6D73FDA3}"/>
                </a:ext>
              </a:extLst>
            </p:cNvPr>
            <p:cNvGrpSpPr/>
            <p:nvPr/>
          </p:nvGrpSpPr>
          <p:grpSpPr>
            <a:xfrm>
              <a:off x="4294836" y="4226300"/>
              <a:ext cx="1925982" cy="1703930"/>
              <a:chOff x="4294837" y="5145320"/>
              <a:chExt cx="1925982" cy="1703930"/>
            </a:xfrm>
          </p:grpSpPr>
          <p:sp>
            <p:nvSpPr>
              <p:cNvPr id="72" name="Flecha: pentágono 71">
                <a:extLst>
                  <a:ext uri="{FF2B5EF4-FFF2-40B4-BE49-F238E27FC236}">
                    <a16:creationId xmlns:a16="http://schemas.microsoft.com/office/drawing/2014/main" id="{157AE999-ADA2-4523-B71C-851DB11AE3CB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3" name="Rectángulo 72">
                <a:extLst>
                  <a:ext uri="{FF2B5EF4-FFF2-40B4-BE49-F238E27FC236}">
                    <a16:creationId xmlns:a16="http://schemas.microsoft.com/office/drawing/2014/main" id="{535D0EAB-0031-4C92-8CAF-6D3E2AFC633A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MAINTENANCE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5" name="Grupo 54">
              <a:extLst>
                <a:ext uri="{FF2B5EF4-FFF2-40B4-BE49-F238E27FC236}">
                  <a16:creationId xmlns:a16="http://schemas.microsoft.com/office/drawing/2014/main" id="{69D40929-C34C-42FC-9313-E287F48A4487}"/>
                </a:ext>
              </a:extLst>
            </p:cNvPr>
            <p:cNvGrpSpPr/>
            <p:nvPr/>
          </p:nvGrpSpPr>
          <p:grpSpPr>
            <a:xfrm>
              <a:off x="4294836" y="3365156"/>
              <a:ext cx="1925982" cy="1703930"/>
              <a:chOff x="4294837" y="5145320"/>
              <a:chExt cx="1925982" cy="1703930"/>
            </a:xfrm>
          </p:grpSpPr>
          <p:sp>
            <p:nvSpPr>
              <p:cNvPr id="70" name="Flecha: pentágono 69">
                <a:extLst>
                  <a:ext uri="{FF2B5EF4-FFF2-40B4-BE49-F238E27FC236}">
                    <a16:creationId xmlns:a16="http://schemas.microsoft.com/office/drawing/2014/main" id="{B73A29C7-B8B6-4901-94A2-0CF505BDD88D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1" name="Rectángulo 70">
                <a:extLst>
                  <a:ext uri="{FF2B5EF4-FFF2-40B4-BE49-F238E27FC236}">
                    <a16:creationId xmlns:a16="http://schemas.microsoft.com/office/drawing/2014/main" id="{949D90BE-CFE1-43F6-9C67-1C9152C65984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LEACHING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6" name="Grupo 55">
              <a:extLst>
                <a:ext uri="{FF2B5EF4-FFF2-40B4-BE49-F238E27FC236}">
                  <a16:creationId xmlns:a16="http://schemas.microsoft.com/office/drawing/2014/main" id="{A1F4E211-DE8B-4F36-803B-3E619B269980}"/>
                </a:ext>
              </a:extLst>
            </p:cNvPr>
            <p:cNvGrpSpPr/>
            <p:nvPr/>
          </p:nvGrpSpPr>
          <p:grpSpPr>
            <a:xfrm>
              <a:off x="4294836" y="2509982"/>
              <a:ext cx="1925982" cy="1703930"/>
              <a:chOff x="4294837" y="5145320"/>
              <a:chExt cx="1925982" cy="1703930"/>
            </a:xfrm>
          </p:grpSpPr>
          <p:sp>
            <p:nvSpPr>
              <p:cNvPr id="68" name="Flecha: pentágono 67">
                <a:extLst>
                  <a:ext uri="{FF2B5EF4-FFF2-40B4-BE49-F238E27FC236}">
                    <a16:creationId xmlns:a16="http://schemas.microsoft.com/office/drawing/2014/main" id="{1D6974A3-80C4-4ECA-8C75-AE8ACD9AA45D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9" name="Rectángulo 68">
                <a:extLst>
                  <a:ext uri="{FF2B5EF4-FFF2-40B4-BE49-F238E27FC236}">
                    <a16:creationId xmlns:a16="http://schemas.microsoft.com/office/drawing/2014/main" id="{6BF02F8D-F072-4D6E-B75A-46C830938522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GLOMERS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7" name="Grupo 56">
              <a:extLst>
                <a:ext uri="{FF2B5EF4-FFF2-40B4-BE49-F238E27FC236}">
                  <a16:creationId xmlns:a16="http://schemas.microsoft.com/office/drawing/2014/main" id="{54AFE3DA-D2D8-4557-9328-40D5C215154A}"/>
                </a:ext>
              </a:extLst>
            </p:cNvPr>
            <p:cNvGrpSpPr/>
            <p:nvPr/>
          </p:nvGrpSpPr>
          <p:grpSpPr>
            <a:xfrm>
              <a:off x="4294836" y="1645629"/>
              <a:ext cx="1925982" cy="1703930"/>
              <a:chOff x="4294837" y="5145320"/>
              <a:chExt cx="1925982" cy="1703930"/>
            </a:xfrm>
          </p:grpSpPr>
          <p:sp>
            <p:nvSpPr>
              <p:cNvPr id="66" name="Flecha: pentágono 65">
                <a:extLst>
                  <a:ext uri="{FF2B5EF4-FFF2-40B4-BE49-F238E27FC236}">
                    <a16:creationId xmlns:a16="http://schemas.microsoft.com/office/drawing/2014/main" id="{0A52A793-25EA-4034-BCCB-633F4ADB4D1D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7" name="Rectángulo 66">
                <a:extLst>
                  <a:ext uri="{FF2B5EF4-FFF2-40B4-BE49-F238E27FC236}">
                    <a16:creationId xmlns:a16="http://schemas.microsoft.com/office/drawing/2014/main" id="{542A5849-FF94-4D6D-A5C7-3AF6DE4B540F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FLOATING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8" name="Grupo 57">
              <a:extLst>
                <a:ext uri="{FF2B5EF4-FFF2-40B4-BE49-F238E27FC236}">
                  <a16:creationId xmlns:a16="http://schemas.microsoft.com/office/drawing/2014/main" id="{02E96C52-D7E8-48AB-B41A-B1A8958E543F}"/>
                </a:ext>
              </a:extLst>
            </p:cNvPr>
            <p:cNvGrpSpPr/>
            <p:nvPr/>
          </p:nvGrpSpPr>
          <p:grpSpPr>
            <a:xfrm>
              <a:off x="4294836" y="787748"/>
              <a:ext cx="1925982" cy="1703930"/>
              <a:chOff x="4294837" y="5145320"/>
              <a:chExt cx="1925982" cy="1703930"/>
            </a:xfrm>
          </p:grpSpPr>
          <p:sp>
            <p:nvSpPr>
              <p:cNvPr id="64" name="Flecha: pentágono 63">
                <a:extLst>
                  <a:ext uri="{FF2B5EF4-FFF2-40B4-BE49-F238E27FC236}">
                    <a16:creationId xmlns:a16="http://schemas.microsoft.com/office/drawing/2014/main" id="{71C0A485-D989-4DD4-9A0C-5C19CD0E1FA5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5" name="Rectángulo 64">
                <a:extLst>
                  <a:ext uri="{FF2B5EF4-FFF2-40B4-BE49-F238E27FC236}">
                    <a16:creationId xmlns:a16="http://schemas.microsoft.com/office/drawing/2014/main" id="{B099764B-3A4A-4062-927A-099568829E99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GRIDING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FD1FC3D8-09E8-4D89-BD52-9B7788AD1D06}"/>
                </a:ext>
              </a:extLst>
            </p:cNvPr>
            <p:cNvGrpSpPr/>
            <p:nvPr/>
          </p:nvGrpSpPr>
          <p:grpSpPr>
            <a:xfrm>
              <a:off x="4294836" y="-69788"/>
              <a:ext cx="1925982" cy="1703930"/>
              <a:chOff x="4294837" y="5145320"/>
              <a:chExt cx="1925982" cy="1703930"/>
            </a:xfrm>
          </p:grpSpPr>
          <p:sp>
            <p:nvSpPr>
              <p:cNvPr id="62" name="Flecha: pentágono 61">
                <a:extLst>
                  <a:ext uri="{FF2B5EF4-FFF2-40B4-BE49-F238E27FC236}">
                    <a16:creationId xmlns:a16="http://schemas.microsoft.com/office/drawing/2014/main" id="{D7189127-DD5C-45AA-9D12-0EC2D3CEB37B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3" name="Rectángulo 62">
                <a:extLst>
                  <a:ext uri="{FF2B5EF4-FFF2-40B4-BE49-F238E27FC236}">
                    <a16:creationId xmlns:a16="http://schemas.microsoft.com/office/drawing/2014/main" id="{00B15EBA-FFB4-49B1-8E1B-A54F9A1E108D}"/>
                  </a:ext>
                </a:extLst>
              </p:cNvPr>
              <p:cNvSpPr/>
              <p:nvPr/>
            </p:nvSpPr>
            <p:spPr>
              <a:xfrm>
                <a:off x="4751984" y="6014936"/>
                <a:ext cx="1011686" cy="360834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LOAD  AND TRANSPORT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0" name="Flecha: pentágono 59">
              <a:extLst>
                <a:ext uri="{FF2B5EF4-FFF2-40B4-BE49-F238E27FC236}">
                  <a16:creationId xmlns:a16="http://schemas.microsoft.com/office/drawing/2014/main" id="{51C6D115-0625-4A54-856C-EA72365B4FF5}"/>
                </a:ext>
              </a:extLst>
            </p:cNvPr>
            <p:cNvSpPr/>
            <p:nvPr/>
          </p:nvSpPr>
          <p:spPr>
            <a:xfrm rot="5400000">
              <a:off x="4663989" y="-813082"/>
              <a:ext cx="1187677" cy="1925982"/>
            </a:xfrm>
            <a:prstGeom prst="homePlate">
              <a:avLst>
                <a:gd name="adj" fmla="val 69579"/>
              </a:avLst>
            </a:prstGeom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2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L" dirty="0"/>
            </a:p>
          </p:txBody>
        </p:sp>
        <p:sp>
          <p:nvSpPr>
            <p:cNvPr id="61" name="Rectángulo 60">
              <a:extLst>
                <a:ext uri="{FF2B5EF4-FFF2-40B4-BE49-F238E27FC236}">
                  <a16:creationId xmlns:a16="http://schemas.microsoft.com/office/drawing/2014/main" id="{1018552A-0415-4F66-A06A-36B65A7B8D92}"/>
                </a:ext>
              </a:extLst>
            </p:cNvPr>
            <p:cNvSpPr/>
            <p:nvPr/>
          </p:nvSpPr>
          <p:spPr>
            <a:xfrm>
              <a:off x="4643166" y="-90976"/>
              <a:ext cx="1229320" cy="3015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>
                  <a:latin typeface="Arial" panose="020B0604020202020204" pitchFamily="34" charset="0"/>
                  <a:cs typeface="Arial" panose="020B0604020202020204" pitchFamily="34" charset="0"/>
                </a:rPr>
                <a:t>ALAYA MIINIG ANALYTICS</a:t>
              </a:r>
              <a:endParaRPr lang="es-CL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76" name="Google Shape;62;p1" descr="Imagen">
            <a:extLst>
              <a:ext uri="{FF2B5EF4-FFF2-40B4-BE49-F238E27FC236}">
                <a16:creationId xmlns:a16="http://schemas.microsoft.com/office/drawing/2014/main" id="{7CB70199-C8C2-4DF1-85C7-C2DE0D7AA325}"/>
              </a:ext>
            </a:extLst>
          </p:cNvPr>
          <p:cNvPicPr preferRelativeResize="0"/>
          <p:nvPr/>
        </p:nvPicPr>
        <p:blipFill rotWithShape="1">
          <a:blip r:embed="rId3"/>
          <a:stretch/>
        </p:blipFill>
        <p:spPr>
          <a:xfrm>
            <a:off x="10982226" y="6474808"/>
            <a:ext cx="1143786" cy="298847"/>
          </a:xfrm>
          <a:prstGeom prst="rect">
            <a:avLst/>
          </a:prstGeom>
          <a:noFill/>
          <a:effectLst>
            <a:glow rad="127000">
              <a:schemeClr val="accent2"/>
            </a:glow>
            <a:innerShdw blurRad="114300">
              <a:schemeClr val="bg1"/>
            </a:innerShdw>
          </a:effectLst>
        </p:spPr>
      </p:pic>
      <p:sp>
        <p:nvSpPr>
          <p:cNvPr id="7" name="Flecha: pentágono 6">
            <a:extLst>
              <a:ext uri="{FF2B5EF4-FFF2-40B4-BE49-F238E27FC236}">
                <a16:creationId xmlns:a16="http://schemas.microsoft.com/office/drawing/2014/main" id="{048DF309-CD13-4261-9D8F-6E7D0C0D9062}"/>
              </a:ext>
            </a:extLst>
          </p:cNvPr>
          <p:cNvSpPr/>
          <p:nvPr/>
        </p:nvSpPr>
        <p:spPr>
          <a:xfrm rot="5400000">
            <a:off x="9640307" y="646580"/>
            <a:ext cx="3057247" cy="1772435"/>
          </a:xfrm>
          <a:prstGeom prst="homePlat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pic>
        <p:nvPicPr>
          <p:cNvPr id="31" name="Imagen 30">
            <a:extLst>
              <a:ext uri="{FF2B5EF4-FFF2-40B4-BE49-F238E27FC236}">
                <a16:creationId xmlns:a16="http://schemas.microsoft.com/office/drawing/2014/main" id="{871F5BFA-0A5B-4790-9C6D-7FEBB61129A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1758" y="217571"/>
            <a:ext cx="1537431" cy="69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4203306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0">
              <a:schemeClr val="bg1"/>
            </a:gs>
            <a:gs pos="72000">
              <a:schemeClr val="bg1"/>
            </a:gs>
            <a:gs pos="89000">
              <a:schemeClr val="bg1"/>
            </a:gs>
            <a:gs pos="100000">
              <a:schemeClr val="accent2"/>
            </a:gs>
            <a:gs pos="99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2;p1" descr="Imagen">
            <a:extLst>
              <a:ext uri="{FF2B5EF4-FFF2-40B4-BE49-F238E27FC236}">
                <a16:creationId xmlns:a16="http://schemas.microsoft.com/office/drawing/2014/main" id="{AF51140F-DFC7-4AB0-85FB-32C197BF4911}"/>
              </a:ext>
            </a:extLst>
          </p:cNvPr>
          <p:cNvPicPr preferRelativeResize="0"/>
          <p:nvPr/>
        </p:nvPicPr>
        <p:blipFill rotWithShape="1">
          <a:blip r:embed="rId3"/>
          <a:stretch/>
        </p:blipFill>
        <p:spPr>
          <a:xfrm>
            <a:off x="10982226" y="6474808"/>
            <a:ext cx="1143786" cy="298847"/>
          </a:xfrm>
          <a:prstGeom prst="rect">
            <a:avLst/>
          </a:prstGeom>
          <a:noFill/>
          <a:effectLst>
            <a:glow rad="127000">
              <a:schemeClr val="accent2"/>
            </a:glow>
            <a:innerShdw blurRad="114300">
              <a:schemeClr val="bg1"/>
            </a:innerShdw>
          </a:effectLst>
        </p:spPr>
      </p:pic>
      <p:sp>
        <p:nvSpPr>
          <p:cNvPr id="8" name="Google Shape;94;gb34b326a68_0_35">
            <a:extLst>
              <a:ext uri="{FF2B5EF4-FFF2-40B4-BE49-F238E27FC236}">
                <a16:creationId xmlns:a16="http://schemas.microsoft.com/office/drawing/2014/main" id="{C44DFA34-E268-4335-8C20-B4FF152A12DB}"/>
              </a:ext>
            </a:extLst>
          </p:cNvPr>
          <p:cNvSpPr txBox="1"/>
          <p:nvPr/>
        </p:nvSpPr>
        <p:spPr>
          <a:xfrm>
            <a:off x="5172529" y="78261"/>
            <a:ext cx="5037116" cy="588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buClr>
                <a:srgbClr val="F86A24"/>
              </a:buClr>
              <a:buSzPts val="10000"/>
            </a:pPr>
            <a:r>
              <a:rPr lang="en-US" sz="3000" b="1" dirty="0">
                <a:solidFill>
                  <a:schemeClr val="accent2"/>
                </a:solidFill>
                <a:latin typeface="Arial Nova" panose="020B0604020202020204" pitchFamily="34" charset="0"/>
                <a:ea typeface="Bai Jamjuree"/>
                <a:cs typeface="Bai Jamjuree"/>
                <a:sym typeface="Bai Jamjuree"/>
              </a:rPr>
              <a:t>TRANSPORT OPTIMIZER</a:t>
            </a:r>
          </a:p>
        </p:txBody>
      </p:sp>
      <p:pic>
        <p:nvPicPr>
          <p:cNvPr id="22" name="Imagen 21" descr="Imagen que contiene colina&#10;&#10;Descripción generada automáticamente">
            <a:extLst>
              <a:ext uri="{FF2B5EF4-FFF2-40B4-BE49-F238E27FC236}">
                <a16:creationId xmlns:a16="http://schemas.microsoft.com/office/drawing/2014/main" id="{E6B5AEC3-EF44-45C8-A374-456C1E5ED9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88"/>
          <a:stretch/>
        </p:blipFill>
        <p:spPr>
          <a:xfrm>
            <a:off x="0" y="0"/>
            <a:ext cx="4014666" cy="6858000"/>
          </a:xfrm>
          <a:prstGeom prst="rect">
            <a:avLst/>
          </a:prstGeom>
        </p:spPr>
      </p:pic>
      <p:cxnSp>
        <p:nvCxnSpPr>
          <p:cNvPr id="23" name="Google Shape;96;gb34b326a68_0_35">
            <a:extLst>
              <a:ext uri="{FF2B5EF4-FFF2-40B4-BE49-F238E27FC236}">
                <a16:creationId xmlns:a16="http://schemas.microsoft.com/office/drawing/2014/main" id="{526194B9-8202-4A93-9AC2-1F711E7280DF}"/>
              </a:ext>
            </a:extLst>
          </p:cNvPr>
          <p:cNvCxnSpPr>
            <a:cxnSpLocks/>
          </p:cNvCxnSpPr>
          <p:nvPr/>
        </p:nvCxnSpPr>
        <p:spPr>
          <a:xfrm>
            <a:off x="4211783" y="740701"/>
            <a:ext cx="7767781" cy="0"/>
          </a:xfrm>
          <a:prstGeom prst="straightConnector1">
            <a:avLst/>
          </a:prstGeom>
          <a:noFill/>
          <a:ln w="11430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</p:cxnSp>
      <p:grpSp>
        <p:nvGrpSpPr>
          <p:cNvPr id="2" name="Grupo 1">
            <a:extLst>
              <a:ext uri="{FF2B5EF4-FFF2-40B4-BE49-F238E27FC236}">
                <a16:creationId xmlns:a16="http://schemas.microsoft.com/office/drawing/2014/main" id="{07B26385-E7E8-4A98-9078-BF68DF40FB56}"/>
              </a:ext>
            </a:extLst>
          </p:cNvPr>
          <p:cNvGrpSpPr/>
          <p:nvPr/>
        </p:nvGrpSpPr>
        <p:grpSpPr>
          <a:xfrm>
            <a:off x="6723002" y="1532723"/>
            <a:ext cx="2784443" cy="751660"/>
            <a:chOff x="6451030" y="1746510"/>
            <a:chExt cx="2784443" cy="751660"/>
          </a:xfrm>
        </p:grpSpPr>
        <p:sp>
          <p:nvSpPr>
            <p:cNvPr id="59" name="Rectángulo 58">
              <a:extLst>
                <a:ext uri="{FF2B5EF4-FFF2-40B4-BE49-F238E27FC236}">
                  <a16:creationId xmlns:a16="http://schemas.microsoft.com/office/drawing/2014/main" id="{394F347B-CB7F-4F35-9CC1-567E74600191}"/>
                </a:ext>
              </a:extLst>
            </p:cNvPr>
            <p:cNvSpPr/>
            <p:nvPr/>
          </p:nvSpPr>
          <p:spPr>
            <a:xfrm>
              <a:off x="6607140" y="1855957"/>
              <a:ext cx="2472224" cy="530434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b="1" dirty="0">
                  <a:solidFill>
                    <a:schemeClr val="bg1"/>
                  </a:solidFill>
                  <a:latin typeface="Arial Nova" panose="020B0504020202020204" pitchFamily="34" charset="0"/>
                  <a:cs typeface="Arial" panose="020B0604020202020204" pitchFamily="34" charset="0"/>
                </a:rPr>
                <a:t>TRANSPORT OPTIMIZER</a:t>
              </a:r>
              <a:endParaRPr lang="es-CL" sz="1200" b="1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Rectángulo 59">
              <a:extLst>
                <a:ext uri="{FF2B5EF4-FFF2-40B4-BE49-F238E27FC236}">
                  <a16:creationId xmlns:a16="http://schemas.microsoft.com/office/drawing/2014/main" id="{30312265-B207-4836-97F6-F13CA3632875}"/>
                </a:ext>
              </a:extLst>
            </p:cNvPr>
            <p:cNvSpPr/>
            <p:nvPr/>
          </p:nvSpPr>
          <p:spPr>
            <a:xfrm>
              <a:off x="6451030" y="1746510"/>
              <a:ext cx="2784443" cy="751660"/>
            </a:xfrm>
            <a:prstGeom prst="rect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1200" dirty="0">
                <a:highlight>
                  <a:srgbClr val="BF0A25"/>
                </a:highlight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2" name="Rectángulo 61">
            <a:extLst>
              <a:ext uri="{FF2B5EF4-FFF2-40B4-BE49-F238E27FC236}">
                <a16:creationId xmlns:a16="http://schemas.microsoft.com/office/drawing/2014/main" id="{D1B0A193-A42C-4C31-87B8-290A0A8CF308}"/>
              </a:ext>
            </a:extLst>
          </p:cNvPr>
          <p:cNvSpPr/>
          <p:nvPr/>
        </p:nvSpPr>
        <p:spPr>
          <a:xfrm>
            <a:off x="4818396" y="3753654"/>
            <a:ext cx="2594310" cy="59190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TIRES MAINTENANCE</a:t>
            </a:r>
            <a:endParaRPr lang="es-CL" sz="1200" b="1" dirty="0">
              <a:solidFill>
                <a:schemeClr val="bg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Rectángulo 64">
            <a:extLst>
              <a:ext uri="{FF2B5EF4-FFF2-40B4-BE49-F238E27FC236}">
                <a16:creationId xmlns:a16="http://schemas.microsoft.com/office/drawing/2014/main" id="{BC0B8FA6-B239-497D-B0EE-3E3F684B2669}"/>
              </a:ext>
            </a:extLst>
          </p:cNvPr>
          <p:cNvSpPr/>
          <p:nvPr/>
        </p:nvSpPr>
        <p:spPr>
          <a:xfrm>
            <a:off x="8709862" y="3744639"/>
            <a:ext cx="2594310" cy="591909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b="1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ROUTES OPTIMIZATION AND SAVE COSTS</a:t>
            </a:r>
            <a:endParaRPr lang="es-CL" sz="1200" b="1" dirty="0">
              <a:solidFill>
                <a:schemeClr val="bg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7D4FBF13-566D-49B6-B9F4-756ED23C72F4}"/>
              </a:ext>
            </a:extLst>
          </p:cNvPr>
          <p:cNvSpPr/>
          <p:nvPr/>
        </p:nvSpPr>
        <p:spPr>
          <a:xfrm>
            <a:off x="65988" y="6474807"/>
            <a:ext cx="419787" cy="29884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es-CL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3" name="Grupo 32">
            <a:extLst>
              <a:ext uri="{FF2B5EF4-FFF2-40B4-BE49-F238E27FC236}">
                <a16:creationId xmlns:a16="http://schemas.microsoft.com/office/drawing/2014/main" id="{25B042EB-6953-4505-AF2B-374091953531}"/>
              </a:ext>
            </a:extLst>
          </p:cNvPr>
          <p:cNvGrpSpPr/>
          <p:nvPr/>
        </p:nvGrpSpPr>
        <p:grpSpPr>
          <a:xfrm>
            <a:off x="1044341" y="-28815"/>
            <a:ext cx="1925983" cy="6846981"/>
            <a:chOff x="4294836" y="-443930"/>
            <a:chExt cx="1925983" cy="7182344"/>
          </a:xfrm>
        </p:grpSpPr>
        <p:grpSp>
          <p:nvGrpSpPr>
            <p:cNvPr id="34" name="Grupo 33">
              <a:extLst>
                <a:ext uri="{FF2B5EF4-FFF2-40B4-BE49-F238E27FC236}">
                  <a16:creationId xmlns:a16="http://schemas.microsoft.com/office/drawing/2014/main" id="{C681FCE7-F080-4F2D-9282-CCF58AF620E1}"/>
                </a:ext>
              </a:extLst>
            </p:cNvPr>
            <p:cNvGrpSpPr/>
            <p:nvPr/>
          </p:nvGrpSpPr>
          <p:grpSpPr>
            <a:xfrm>
              <a:off x="4294837" y="5034484"/>
              <a:ext cx="1925982" cy="1703930"/>
              <a:chOff x="4294837" y="5145320"/>
              <a:chExt cx="1925982" cy="1703930"/>
            </a:xfrm>
          </p:grpSpPr>
          <p:sp>
            <p:nvSpPr>
              <p:cNvPr id="72" name="Flecha: pentágono 71">
                <a:extLst>
                  <a:ext uri="{FF2B5EF4-FFF2-40B4-BE49-F238E27FC236}">
                    <a16:creationId xmlns:a16="http://schemas.microsoft.com/office/drawing/2014/main" id="{E3C2EF25-F33F-4426-9CC1-1052248F6BA2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3" name="Rectángulo 72">
                <a:extLst>
                  <a:ext uri="{FF2B5EF4-FFF2-40B4-BE49-F238E27FC236}">
                    <a16:creationId xmlns:a16="http://schemas.microsoft.com/office/drawing/2014/main" id="{99A53D66-6DDA-4D35-8B39-FCA02EF9E94B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SAFETY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5" name="Grupo 34">
              <a:extLst>
                <a:ext uri="{FF2B5EF4-FFF2-40B4-BE49-F238E27FC236}">
                  <a16:creationId xmlns:a16="http://schemas.microsoft.com/office/drawing/2014/main" id="{8C935F17-1532-4966-B86F-94BB3CAA3326}"/>
                </a:ext>
              </a:extLst>
            </p:cNvPr>
            <p:cNvGrpSpPr/>
            <p:nvPr/>
          </p:nvGrpSpPr>
          <p:grpSpPr>
            <a:xfrm>
              <a:off x="4294836" y="4226300"/>
              <a:ext cx="1925982" cy="1703930"/>
              <a:chOff x="4294837" y="5145320"/>
              <a:chExt cx="1925982" cy="1703930"/>
            </a:xfrm>
          </p:grpSpPr>
          <p:sp>
            <p:nvSpPr>
              <p:cNvPr id="70" name="Flecha: pentágono 69">
                <a:extLst>
                  <a:ext uri="{FF2B5EF4-FFF2-40B4-BE49-F238E27FC236}">
                    <a16:creationId xmlns:a16="http://schemas.microsoft.com/office/drawing/2014/main" id="{18B44629-3B59-4A88-A19D-BBA4E95B1670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1" name="Rectángulo 70">
                <a:extLst>
                  <a:ext uri="{FF2B5EF4-FFF2-40B4-BE49-F238E27FC236}">
                    <a16:creationId xmlns:a16="http://schemas.microsoft.com/office/drawing/2014/main" id="{531D39B2-483D-4271-9A11-CA3107DA0909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MAINTENANCE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6" name="Grupo 35">
              <a:extLst>
                <a:ext uri="{FF2B5EF4-FFF2-40B4-BE49-F238E27FC236}">
                  <a16:creationId xmlns:a16="http://schemas.microsoft.com/office/drawing/2014/main" id="{F9A71DE9-D569-48A7-B357-F48963A4EAFA}"/>
                </a:ext>
              </a:extLst>
            </p:cNvPr>
            <p:cNvGrpSpPr/>
            <p:nvPr/>
          </p:nvGrpSpPr>
          <p:grpSpPr>
            <a:xfrm>
              <a:off x="4294836" y="3365156"/>
              <a:ext cx="1925982" cy="1703930"/>
              <a:chOff x="4294837" y="5145320"/>
              <a:chExt cx="1925982" cy="1703930"/>
            </a:xfrm>
          </p:grpSpPr>
          <p:sp>
            <p:nvSpPr>
              <p:cNvPr id="68" name="Flecha: pentágono 67">
                <a:extLst>
                  <a:ext uri="{FF2B5EF4-FFF2-40B4-BE49-F238E27FC236}">
                    <a16:creationId xmlns:a16="http://schemas.microsoft.com/office/drawing/2014/main" id="{112F0AF7-468A-4079-892A-7B9F571ED871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9" name="Rectángulo 68">
                <a:extLst>
                  <a:ext uri="{FF2B5EF4-FFF2-40B4-BE49-F238E27FC236}">
                    <a16:creationId xmlns:a16="http://schemas.microsoft.com/office/drawing/2014/main" id="{85D39D86-071B-454D-9DEA-111589A4C341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LEACHING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7" name="Grupo 36">
              <a:extLst>
                <a:ext uri="{FF2B5EF4-FFF2-40B4-BE49-F238E27FC236}">
                  <a16:creationId xmlns:a16="http://schemas.microsoft.com/office/drawing/2014/main" id="{B9F12B8A-117D-4BC8-86E6-74F83B6C0946}"/>
                </a:ext>
              </a:extLst>
            </p:cNvPr>
            <p:cNvGrpSpPr/>
            <p:nvPr/>
          </p:nvGrpSpPr>
          <p:grpSpPr>
            <a:xfrm>
              <a:off x="4294836" y="2509982"/>
              <a:ext cx="1925982" cy="1703930"/>
              <a:chOff x="4294837" y="5145320"/>
              <a:chExt cx="1925982" cy="1703930"/>
            </a:xfrm>
          </p:grpSpPr>
          <p:sp>
            <p:nvSpPr>
              <p:cNvPr id="66" name="Flecha: pentágono 65">
                <a:extLst>
                  <a:ext uri="{FF2B5EF4-FFF2-40B4-BE49-F238E27FC236}">
                    <a16:creationId xmlns:a16="http://schemas.microsoft.com/office/drawing/2014/main" id="{B90A1DAA-58A6-4902-9520-E81A348CD28E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7" name="Rectángulo 66">
                <a:extLst>
                  <a:ext uri="{FF2B5EF4-FFF2-40B4-BE49-F238E27FC236}">
                    <a16:creationId xmlns:a16="http://schemas.microsoft.com/office/drawing/2014/main" id="{02B62F52-09B1-4115-9856-FD5D19250F02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GLOMERS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8" name="Grupo 37">
              <a:extLst>
                <a:ext uri="{FF2B5EF4-FFF2-40B4-BE49-F238E27FC236}">
                  <a16:creationId xmlns:a16="http://schemas.microsoft.com/office/drawing/2014/main" id="{688B505E-3ED4-4B1C-8DDB-6F9447030569}"/>
                </a:ext>
              </a:extLst>
            </p:cNvPr>
            <p:cNvGrpSpPr/>
            <p:nvPr/>
          </p:nvGrpSpPr>
          <p:grpSpPr>
            <a:xfrm>
              <a:off x="4294836" y="1645629"/>
              <a:ext cx="1925982" cy="1703930"/>
              <a:chOff x="4294837" y="5145320"/>
              <a:chExt cx="1925982" cy="1703930"/>
            </a:xfrm>
          </p:grpSpPr>
          <p:sp>
            <p:nvSpPr>
              <p:cNvPr id="63" name="Flecha: pentágono 62">
                <a:extLst>
                  <a:ext uri="{FF2B5EF4-FFF2-40B4-BE49-F238E27FC236}">
                    <a16:creationId xmlns:a16="http://schemas.microsoft.com/office/drawing/2014/main" id="{D65A0779-422A-4A8B-AF63-4057DBB68C76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4" name="Rectángulo 63">
                <a:extLst>
                  <a:ext uri="{FF2B5EF4-FFF2-40B4-BE49-F238E27FC236}">
                    <a16:creationId xmlns:a16="http://schemas.microsoft.com/office/drawing/2014/main" id="{E54C6EC7-021E-4F9A-8107-BB6F6DB28E1D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FLOATING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1" name="Grupo 50">
              <a:extLst>
                <a:ext uri="{FF2B5EF4-FFF2-40B4-BE49-F238E27FC236}">
                  <a16:creationId xmlns:a16="http://schemas.microsoft.com/office/drawing/2014/main" id="{860CF4E8-BA68-4903-8D1B-AAA8F0BEB013}"/>
                </a:ext>
              </a:extLst>
            </p:cNvPr>
            <p:cNvGrpSpPr/>
            <p:nvPr/>
          </p:nvGrpSpPr>
          <p:grpSpPr>
            <a:xfrm>
              <a:off x="4294836" y="787748"/>
              <a:ext cx="1925982" cy="1703930"/>
              <a:chOff x="4294837" y="5145320"/>
              <a:chExt cx="1925982" cy="1703930"/>
            </a:xfrm>
          </p:grpSpPr>
          <p:sp>
            <p:nvSpPr>
              <p:cNvPr id="57" name="Flecha: pentágono 56">
                <a:extLst>
                  <a:ext uri="{FF2B5EF4-FFF2-40B4-BE49-F238E27FC236}">
                    <a16:creationId xmlns:a16="http://schemas.microsoft.com/office/drawing/2014/main" id="{C9ABCBEC-FBB1-4AB8-A71C-319CF976B530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1" name="Rectángulo 60">
                <a:extLst>
                  <a:ext uri="{FF2B5EF4-FFF2-40B4-BE49-F238E27FC236}">
                    <a16:creationId xmlns:a16="http://schemas.microsoft.com/office/drawing/2014/main" id="{EAF53B1D-FBDB-49D4-99BC-5B6ACC30BF4C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GRIDING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2" name="Grupo 51">
              <a:extLst>
                <a:ext uri="{FF2B5EF4-FFF2-40B4-BE49-F238E27FC236}">
                  <a16:creationId xmlns:a16="http://schemas.microsoft.com/office/drawing/2014/main" id="{C98B6B05-C673-4EED-98FE-98BBA283A6D8}"/>
                </a:ext>
              </a:extLst>
            </p:cNvPr>
            <p:cNvGrpSpPr/>
            <p:nvPr/>
          </p:nvGrpSpPr>
          <p:grpSpPr>
            <a:xfrm>
              <a:off x="4294836" y="-69788"/>
              <a:ext cx="1925982" cy="1703930"/>
              <a:chOff x="4294837" y="5145320"/>
              <a:chExt cx="1925982" cy="1703930"/>
            </a:xfrm>
          </p:grpSpPr>
          <p:sp>
            <p:nvSpPr>
              <p:cNvPr id="55" name="Flecha: pentágono 54">
                <a:extLst>
                  <a:ext uri="{FF2B5EF4-FFF2-40B4-BE49-F238E27FC236}">
                    <a16:creationId xmlns:a16="http://schemas.microsoft.com/office/drawing/2014/main" id="{D6847855-E8B8-4B8C-B96B-6FB0E2DB770C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56" name="Rectángulo 55">
                <a:extLst>
                  <a:ext uri="{FF2B5EF4-FFF2-40B4-BE49-F238E27FC236}">
                    <a16:creationId xmlns:a16="http://schemas.microsoft.com/office/drawing/2014/main" id="{B36AA479-25BA-4A95-8C55-B8657085D19C}"/>
                  </a:ext>
                </a:extLst>
              </p:cNvPr>
              <p:cNvSpPr/>
              <p:nvPr/>
            </p:nvSpPr>
            <p:spPr>
              <a:xfrm>
                <a:off x="4751984" y="6014936"/>
                <a:ext cx="1011686" cy="360834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LOAD  AND TRANSPORT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53" name="Flecha: pentágono 52">
              <a:extLst>
                <a:ext uri="{FF2B5EF4-FFF2-40B4-BE49-F238E27FC236}">
                  <a16:creationId xmlns:a16="http://schemas.microsoft.com/office/drawing/2014/main" id="{BDB4F31B-120C-4423-8846-664C018DFE59}"/>
                </a:ext>
              </a:extLst>
            </p:cNvPr>
            <p:cNvSpPr/>
            <p:nvPr/>
          </p:nvSpPr>
          <p:spPr>
            <a:xfrm rot="5400000">
              <a:off x="4663989" y="-813082"/>
              <a:ext cx="1187677" cy="1925982"/>
            </a:xfrm>
            <a:prstGeom prst="homePlate">
              <a:avLst>
                <a:gd name="adj" fmla="val 69579"/>
              </a:avLst>
            </a:prstGeom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2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L" dirty="0"/>
            </a:p>
          </p:txBody>
        </p:sp>
        <p:sp>
          <p:nvSpPr>
            <p:cNvPr id="54" name="Rectángulo 53">
              <a:extLst>
                <a:ext uri="{FF2B5EF4-FFF2-40B4-BE49-F238E27FC236}">
                  <a16:creationId xmlns:a16="http://schemas.microsoft.com/office/drawing/2014/main" id="{E713B214-3279-4578-95EB-A0166C071814}"/>
                </a:ext>
              </a:extLst>
            </p:cNvPr>
            <p:cNvSpPr/>
            <p:nvPr/>
          </p:nvSpPr>
          <p:spPr>
            <a:xfrm>
              <a:off x="4643166" y="-90976"/>
              <a:ext cx="1229320" cy="3015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>
                  <a:latin typeface="Arial" panose="020B0604020202020204" pitchFamily="34" charset="0"/>
                  <a:cs typeface="Arial" panose="020B0604020202020204" pitchFamily="34" charset="0"/>
                </a:rPr>
                <a:t>ALAYA MIINIG ANALYTICS</a:t>
              </a:r>
              <a:endParaRPr lang="es-CL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4" name="Conector: angular 3">
            <a:extLst>
              <a:ext uri="{FF2B5EF4-FFF2-40B4-BE49-F238E27FC236}">
                <a16:creationId xmlns:a16="http://schemas.microsoft.com/office/drawing/2014/main" id="{EACDBD35-E9AE-4854-852F-21B2232A3578}"/>
              </a:ext>
            </a:extLst>
          </p:cNvPr>
          <p:cNvCxnSpPr>
            <a:stCxn id="60" idx="2"/>
            <a:endCxn id="62" idx="0"/>
          </p:cNvCxnSpPr>
          <p:nvPr/>
        </p:nvCxnSpPr>
        <p:spPr>
          <a:xfrm rot="5400000">
            <a:off x="6380753" y="2019182"/>
            <a:ext cx="1469271" cy="1999673"/>
          </a:xfrm>
          <a:prstGeom prst="bentConnector3">
            <a:avLst/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ector: angular 5">
            <a:extLst>
              <a:ext uri="{FF2B5EF4-FFF2-40B4-BE49-F238E27FC236}">
                <a16:creationId xmlns:a16="http://schemas.microsoft.com/office/drawing/2014/main" id="{5C9B46D3-7C78-46A9-90A4-F9C07E8CB1B6}"/>
              </a:ext>
            </a:extLst>
          </p:cNvPr>
          <p:cNvCxnSpPr>
            <a:stCxn id="60" idx="2"/>
            <a:endCxn id="65" idx="0"/>
          </p:cNvCxnSpPr>
          <p:nvPr/>
        </p:nvCxnSpPr>
        <p:spPr>
          <a:xfrm rot="16200000" flipH="1">
            <a:off x="8330992" y="2068614"/>
            <a:ext cx="1460256" cy="1891793"/>
          </a:xfrm>
          <a:prstGeom prst="bentConnector3">
            <a:avLst>
              <a:gd name="adj1" fmla="val 50000"/>
            </a:avLst>
          </a:prstGeom>
          <a:ln w="38100">
            <a:solidFill>
              <a:schemeClr val="accent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9" name="Imagen 38">
            <a:extLst>
              <a:ext uri="{FF2B5EF4-FFF2-40B4-BE49-F238E27FC236}">
                <a16:creationId xmlns:a16="http://schemas.microsoft.com/office/drawing/2014/main" id="{8E7FC333-DDF1-47FD-A301-4E9D850DB4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4569" y="23828"/>
            <a:ext cx="1537431" cy="697079"/>
          </a:xfrm>
          <a:prstGeom prst="rect">
            <a:avLst/>
          </a:prstGeom>
        </p:spPr>
      </p:pic>
      <p:pic>
        <p:nvPicPr>
          <p:cNvPr id="40" name="Google Shape;62;p1" descr="Imagen">
            <a:extLst>
              <a:ext uri="{FF2B5EF4-FFF2-40B4-BE49-F238E27FC236}">
                <a16:creationId xmlns:a16="http://schemas.microsoft.com/office/drawing/2014/main" id="{1752FC5E-6C38-4504-9C11-EB90DB2C4794}"/>
              </a:ext>
            </a:extLst>
          </p:cNvPr>
          <p:cNvPicPr preferRelativeResize="0"/>
          <p:nvPr/>
        </p:nvPicPr>
        <p:blipFill rotWithShape="1">
          <a:blip r:embed="rId3"/>
          <a:stretch/>
        </p:blipFill>
        <p:spPr>
          <a:xfrm>
            <a:off x="11134626" y="6627208"/>
            <a:ext cx="1143786" cy="298847"/>
          </a:xfrm>
          <a:prstGeom prst="rect">
            <a:avLst/>
          </a:prstGeom>
          <a:noFill/>
          <a:effectLst>
            <a:glow rad="127000">
              <a:schemeClr val="accent2"/>
            </a:glow>
            <a:innerShdw blurRad="114300">
              <a:schemeClr val="bg1"/>
            </a:innerShdw>
          </a:effectLst>
        </p:spPr>
      </p:pic>
    </p:spTree>
    <p:extLst>
      <p:ext uri="{BB962C8B-B14F-4D97-AF65-F5344CB8AC3E}">
        <p14:creationId xmlns:p14="http://schemas.microsoft.com/office/powerpoint/2010/main" val="3190989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80000">
              <a:schemeClr val="bg1"/>
            </a:gs>
            <a:gs pos="72000">
              <a:schemeClr val="bg1"/>
            </a:gs>
            <a:gs pos="89000">
              <a:schemeClr val="bg1"/>
            </a:gs>
            <a:gs pos="100000">
              <a:schemeClr val="accent2"/>
            </a:gs>
            <a:gs pos="99000">
              <a:schemeClr val="accent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2;p1" descr="Imagen">
            <a:extLst>
              <a:ext uri="{FF2B5EF4-FFF2-40B4-BE49-F238E27FC236}">
                <a16:creationId xmlns:a16="http://schemas.microsoft.com/office/drawing/2014/main" id="{AF51140F-DFC7-4AB0-85FB-32C197BF4911}"/>
              </a:ext>
            </a:extLst>
          </p:cNvPr>
          <p:cNvPicPr preferRelativeResize="0"/>
          <p:nvPr/>
        </p:nvPicPr>
        <p:blipFill rotWithShape="1">
          <a:blip r:embed="rId3"/>
          <a:stretch/>
        </p:blipFill>
        <p:spPr>
          <a:xfrm>
            <a:off x="10982226" y="6474808"/>
            <a:ext cx="1143786" cy="298847"/>
          </a:xfrm>
          <a:prstGeom prst="rect">
            <a:avLst/>
          </a:prstGeom>
          <a:noFill/>
          <a:effectLst>
            <a:glow rad="127000">
              <a:schemeClr val="accent2"/>
            </a:glow>
            <a:innerShdw blurRad="114300">
              <a:schemeClr val="bg1"/>
            </a:innerShdw>
          </a:effectLst>
        </p:spPr>
      </p:pic>
      <p:pic>
        <p:nvPicPr>
          <p:cNvPr id="22" name="Imagen 21" descr="Imagen que contiene colina&#10;&#10;Descripción generada automáticamente">
            <a:extLst>
              <a:ext uri="{FF2B5EF4-FFF2-40B4-BE49-F238E27FC236}">
                <a16:creationId xmlns:a16="http://schemas.microsoft.com/office/drawing/2014/main" id="{E6B5AEC3-EF44-45C8-A374-456C1E5ED9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88"/>
          <a:stretch/>
        </p:blipFill>
        <p:spPr>
          <a:xfrm>
            <a:off x="0" y="0"/>
            <a:ext cx="4014666" cy="6858000"/>
          </a:xfrm>
          <a:prstGeom prst="rect">
            <a:avLst/>
          </a:prstGeom>
        </p:spPr>
      </p:pic>
      <p:cxnSp>
        <p:nvCxnSpPr>
          <p:cNvPr id="23" name="Google Shape;96;gb34b326a68_0_35">
            <a:extLst>
              <a:ext uri="{FF2B5EF4-FFF2-40B4-BE49-F238E27FC236}">
                <a16:creationId xmlns:a16="http://schemas.microsoft.com/office/drawing/2014/main" id="{526194B9-8202-4A93-9AC2-1F711E7280DF}"/>
              </a:ext>
            </a:extLst>
          </p:cNvPr>
          <p:cNvCxnSpPr>
            <a:cxnSpLocks/>
          </p:cNvCxnSpPr>
          <p:nvPr/>
        </p:nvCxnSpPr>
        <p:spPr>
          <a:xfrm>
            <a:off x="4211783" y="740701"/>
            <a:ext cx="7767781" cy="0"/>
          </a:xfrm>
          <a:prstGeom prst="straightConnector1">
            <a:avLst/>
          </a:prstGeom>
          <a:noFill/>
          <a:ln w="11430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5" name="CuadroTexto 34">
            <a:extLst>
              <a:ext uri="{FF2B5EF4-FFF2-40B4-BE49-F238E27FC236}">
                <a16:creationId xmlns:a16="http://schemas.microsoft.com/office/drawing/2014/main" id="{AEE5A716-8C9E-4CBF-9AA5-D4C193294A8B}"/>
              </a:ext>
            </a:extLst>
          </p:cNvPr>
          <p:cNvSpPr txBox="1"/>
          <p:nvPr/>
        </p:nvSpPr>
        <p:spPr>
          <a:xfrm>
            <a:off x="4135583" y="1080597"/>
            <a:ext cx="7843981" cy="52629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Benefits</a:t>
            </a: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R="0" lvl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5 - 10 [%]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increase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in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tyres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lifetime</a:t>
            </a: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Fuel consume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reduction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3 %</a:t>
            </a: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2 - 6 %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haulage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time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reduction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Optimization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of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 tires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maintenance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Schedule</a:t>
            </a: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Ensure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operational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continuity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 and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visibility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of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borderline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operational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conditions</a:t>
            </a: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Drivers and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shovels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operational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excellence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improvement</a:t>
            </a: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Road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improvements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and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maintenance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recommendations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.</a:t>
            </a:r>
          </a:p>
          <a:p>
            <a:pPr marL="800100" lvl="1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Recomendation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to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dispatch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optimal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production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routes</a:t>
            </a: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algn="just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Support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on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production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goals</a:t>
            </a:r>
            <a:r>
              <a:rPr lang="es-CL" altLang="es-CL" sz="16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6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compliance</a:t>
            </a: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  <a:p>
            <a:pPr marL="800100" lvl="1" indent="-342900" eaLnBrk="0" fontAlgn="base" hangingPunct="0">
              <a:spcBef>
                <a:spcPct val="0"/>
              </a:spcBef>
              <a:spcAft>
                <a:spcPct val="0"/>
              </a:spcAft>
              <a:buFont typeface="Courier New" panose="02070309020205020404" pitchFamily="49" charset="0"/>
              <a:buChar char="o"/>
            </a:pPr>
            <a:endParaRPr lang="es-CL" altLang="es-CL" sz="16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</p:txBody>
      </p:sp>
      <p:sp>
        <p:nvSpPr>
          <p:cNvPr id="30" name="Rectángulo 29">
            <a:extLst>
              <a:ext uri="{FF2B5EF4-FFF2-40B4-BE49-F238E27FC236}">
                <a16:creationId xmlns:a16="http://schemas.microsoft.com/office/drawing/2014/main" id="{D62AD6DB-BB6E-41D1-AD76-904B289CE18C}"/>
              </a:ext>
            </a:extLst>
          </p:cNvPr>
          <p:cNvSpPr/>
          <p:nvPr/>
        </p:nvSpPr>
        <p:spPr>
          <a:xfrm>
            <a:off x="65988" y="6474807"/>
            <a:ext cx="419787" cy="29884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es-CL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8" name="Grupo 67">
            <a:extLst>
              <a:ext uri="{FF2B5EF4-FFF2-40B4-BE49-F238E27FC236}">
                <a16:creationId xmlns:a16="http://schemas.microsoft.com/office/drawing/2014/main" id="{8CBABDBA-523B-41F1-A714-245E9E90C475}"/>
              </a:ext>
            </a:extLst>
          </p:cNvPr>
          <p:cNvGrpSpPr/>
          <p:nvPr/>
        </p:nvGrpSpPr>
        <p:grpSpPr>
          <a:xfrm>
            <a:off x="1044341" y="-28815"/>
            <a:ext cx="1925983" cy="6846981"/>
            <a:chOff x="4294836" y="-443930"/>
            <a:chExt cx="1925983" cy="7182344"/>
          </a:xfrm>
        </p:grpSpPr>
        <p:grpSp>
          <p:nvGrpSpPr>
            <p:cNvPr id="69" name="Grupo 68">
              <a:extLst>
                <a:ext uri="{FF2B5EF4-FFF2-40B4-BE49-F238E27FC236}">
                  <a16:creationId xmlns:a16="http://schemas.microsoft.com/office/drawing/2014/main" id="{DE7E3D41-D54A-41A0-8534-38F35F70388A}"/>
                </a:ext>
              </a:extLst>
            </p:cNvPr>
            <p:cNvGrpSpPr/>
            <p:nvPr/>
          </p:nvGrpSpPr>
          <p:grpSpPr>
            <a:xfrm>
              <a:off x="4294837" y="5034484"/>
              <a:ext cx="1925982" cy="1703930"/>
              <a:chOff x="4294837" y="5145320"/>
              <a:chExt cx="1925982" cy="1703930"/>
            </a:xfrm>
          </p:grpSpPr>
          <p:sp>
            <p:nvSpPr>
              <p:cNvPr id="90" name="Flecha: pentágono 89">
                <a:extLst>
                  <a:ext uri="{FF2B5EF4-FFF2-40B4-BE49-F238E27FC236}">
                    <a16:creationId xmlns:a16="http://schemas.microsoft.com/office/drawing/2014/main" id="{A2B615E9-CA84-470D-BBCB-33D48C7D2AC0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91" name="Rectángulo 90">
                <a:extLst>
                  <a:ext uri="{FF2B5EF4-FFF2-40B4-BE49-F238E27FC236}">
                    <a16:creationId xmlns:a16="http://schemas.microsoft.com/office/drawing/2014/main" id="{538B05FF-CCD5-4406-B364-7C48AB11DA9C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SAFETY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0" name="Grupo 69">
              <a:extLst>
                <a:ext uri="{FF2B5EF4-FFF2-40B4-BE49-F238E27FC236}">
                  <a16:creationId xmlns:a16="http://schemas.microsoft.com/office/drawing/2014/main" id="{DF4C8469-2A0A-44A9-9F0E-49BC9A36887F}"/>
                </a:ext>
              </a:extLst>
            </p:cNvPr>
            <p:cNvGrpSpPr/>
            <p:nvPr/>
          </p:nvGrpSpPr>
          <p:grpSpPr>
            <a:xfrm>
              <a:off x="4294836" y="4226300"/>
              <a:ext cx="1925982" cy="1703930"/>
              <a:chOff x="4294837" y="5145320"/>
              <a:chExt cx="1925982" cy="1703930"/>
            </a:xfrm>
          </p:grpSpPr>
          <p:sp>
            <p:nvSpPr>
              <p:cNvPr id="88" name="Flecha: pentágono 87">
                <a:extLst>
                  <a:ext uri="{FF2B5EF4-FFF2-40B4-BE49-F238E27FC236}">
                    <a16:creationId xmlns:a16="http://schemas.microsoft.com/office/drawing/2014/main" id="{03023E3D-80B5-4F23-81E5-0A77EC47DED9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89" name="Rectángulo 88">
                <a:extLst>
                  <a:ext uri="{FF2B5EF4-FFF2-40B4-BE49-F238E27FC236}">
                    <a16:creationId xmlns:a16="http://schemas.microsoft.com/office/drawing/2014/main" id="{ED6026DE-C6F0-4A92-BA78-821FB4DDE744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MAINTENANCE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1" name="Grupo 70">
              <a:extLst>
                <a:ext uri="{FF2B5EF4-FFF2-40B4-BE49-F238E27FC236}">
                  <a16:creationId xmlns:a16="http://schemas.microsoft.com/office/drawing/2014/main" id="{22C52396-BD0A-4108-B1C8-7727FB81420D}"/>
                </a:ext>
              </a:extLst>
            </p:cNvPr>
            <p:cNvGrpSpPr/>
            <p:nvPr/>
          </p:nvGrpSpPr>
          <p:grpSpPr>
            <a:xfrm>
              <a:off x="4294836" y="3365156"/>
              <a:ext cx="1925982" cy="1703930"/>
              <a:chOff x="4294837" y="5145320"/>
              <a:chExt cx="1925982" cy="1703930"/>
            </a:xfrm>
          </p:grpSpPr>
          <p:sp>
            <p:nvSpPr>
              <p:cNvPr id="86" name="Flecha: pentágono 85">
                <a:extLst>
                  <a:ext uri="{FF2B5EF4-FFF2-40B4-BE49-F238E27FC236}">
                    <a16:creationId xmlns:a16="http://schemas.microsoft.com/office/drawing/2014/main" id="{B7796257-1A5D-4119-A2C3-ABEC7AA3052B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87" name="Rectángulo 86">
                <a:extLst>
                  <a:ext uri="{FF2B5EF4-FFF2-40B4-BE49-F238E27FC236}">
                    <a16:creationId xmlns:a16="http://schemas.microsoft.com/office/drawing/2014/main" id="{C9259290-FA93-44C0-A68A-47F21465DBEB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LEACHING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2" name="Grupo 71">
              <a:extLst>
                <a:ext uri="{FF2B5EF4-FFF2-40B4-BE49-F238E27FC236}">
                  <a16:creationId xmlns:a16="http://schemas.microsoft.com/office/drawing/2014/main" id="{C4F5440C-A0E8-40E8-BDFC-7CA9106A9906}"/>
                </a:ext>
              </a:extLst>
            </p:cNvPr>
            <p:cNvGrpSpPr/>
            <p:nvPr/>
          </p:nvGrpSpPr>
          <p:grpSpPr>
            <a:xfrm>
              <a:off x="4294836" y="2509982"/>
              <a:ext cx="1925982" cy="1703930"/>
              <a:chOff x="4294837" y="5145320"/>
              <a:chExt cx="1925982" cy="1703930"/>
            </a:xfrm>
          </p:grpSpPr>
          <p:sp>
            <p:nvSpPr>
              <p:cNvPr id="84" name="Flecha: pentágono 83">
                <a:extLst>
                  <a:ext uri="{FF2B5EF4-FFF2-40B4-BE49-F238E27FC236}">
                    <a16:creationId xmlns:a16="http://schemas.microsoft.com/office/drawing/2014/main" id="{E343B126-188D-44EF-B0A4-617A709BFDAC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85" name="Rectángulo 84">
                <a:extLst>
                  <a:ext uri="{FF2B5EF4-FFF2-40B4-BE49-F238E27FC236}">
                    <a16:creationId xmlns:a16="http://schemas.microsoft.com/office/drawing/2014/main" id="{B59EFAE2-24D6-409E-9311-1F0638FAEA4B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GLOMERS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3" name="Grupo 72">
              <a:extLst>
                <a:ext uri="{FF2B5EF4-FFF2-40B4-BE49-F238E27FC236}">
                  <a16:creationId xmlns:a16="http://schemas.microsoft.com/office/drawing/2014/main" id="{A011D278-F564-4456-B608-7DA3B7013952}"/>
                </a:ext>
              </a:extLst>
            </p:cNvPr>
            <p:cNvGrpSpPr/>
            <p:nvPr/>
          </p:nvGrpSpPr>
          <p:grpSpPr>
            <a:xfrm>
              <a:off x="4294836" y="1645629"/>
              <a:ext cx="1925982" cy="1703930"/>
              <a:chOff x="4294837" y="5145320"/>
              <a:chExt cx="1925982" cy="1703930"/>
            </a:xfrm>
          </p:grpSpPr>
          <p:sp>
            <p:nvSpPr>
              <p:cNvPr id="82" name="Flecha: pentágono 81">
                <a:extLst>
                  <a:ext uri="{FF2B5EF4-FFF2-40B4-BE49-F238E27FC236}">
                    <a16:creationId xmlns:a16="http://schemas.microsoft.com/office/drawing/2014/main" id="{06C34386-AA78-4B26-ADAB-A739C1312B03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83" name="Rectángulo 82">
                <a:extLst>
                  <a:ext uri="{FF2B5EF4-FFF2-40B4-BE49-F238E27FC236}">
                    <a16:creationId xmlns:a16="http://schemas.microsoft.com/office/drawing/2014/main" id="{C09B710C-D836-4844-8501-19A876F1755C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FLOATING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4" name="Grupo 73">
              <a:extLst>
                <a:ext uri="{FF2B5EF4-FFF2-40B4-BE49-F238E27FC236}">
                  <a16:creationId xmlns:a16="http://schemas.microsoft.com/office/drawing/2014/main" id="{916A2682-1A0B-4412-A968-C59E5E5EFA20}"/>
                </a:ext>
              </a:extLst>
            </p:cNvPr>
            <p:cNvGrpSpPr/>
            <p:nvPr/>
          </p:nvGrpSpPr>
          <p:grpSpPr>
            <a:xfrm>
              <a:off x="4294836" y="787748"/>
              <a:ext cx="1925982" cy="1703930"/>
              <a:chOff x="4294837" y="5145320"/>
              <a:chExt cx="1925982" cy="1703930"/>
            </a:xfrm>
          </p:grpSpPr>
          <p:sp>
            <p:nvSpPr>
              <p:cNvPr id="80" name="Flecha: pentágono 79">
                <a:extLst>
                  <a:ext uri="{FF2B5EF4-FFF2-40B4-BE49-F238E27FC236}">
                    <a16:creationId xmlns:a16="http://schemas.microsoft.com/office/drawing/2014/main" id="{320EA12C-66AD-442E-B1D7-0B2DB7812A75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81" name="Rectángulo 80">
                <a:extLst>
                  <a:ext uri="{FF2B5EF4-FFF2-40B4-BE49-F238E27FC236}">
                    <a16:creationId xmlns:a16="http://schemas.microsoft.com/office/drawing/2014/main" id="{3142FCC6-33EA-4D58-AB7C-CFEEF5F14B97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GRIDING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5" name="Grupo 74">
              <a:extLst>
                <a:ext uri="{FF2B5EF4-FFF2-40B4-BE49-F238E27FC236}">
                  <a16:creationId xmlns:a16="http://schemas.microsoft.com/office/drawing/2014/main" id="{C2F82967-C14E-4E64-96C2-19D86B195B89}"/>
                </a:ext>
              </a:extLst>
            </p:cNvPr>
            <p:cNvGrpSpPr/>
            <p:nvPr/>
          </p:nvGrpSpPr>
          <p:grpSpPr>
            <a:xfrm>
              <a:off x="4294836" y="-69788"/>
              <a:ext cx="1925982" cy="1703930"/>
              <a:chOff x="4294837" y="5145320"/>
              <a:chExt cx="1925982" cy="1703930"/>
            </a:xfrm>
          </p:grpSpPr>
          <p:sp>
            <p:nvSpPr>
              <p:cNvPr id="78" name="Flecha: pentágono 77">
                <a:extLst>
                  <a:ext uri="{FF2B5EF4-FFF2-40B4-BE49-F238E27FC236}">
                    <a16:creationId xmlns:a16="http://schemas.microsoft.com/office/drawing/2014/main" id="{18783CB1-9C31-497E-A75D-FCED53FF9888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9" name="Rectángulo 78">
                <a:extLst>
                  <a:ext uri="{FF2B5EF4-FFF2-40B4-BE49-F238E27FC236}">
                    <a16:creationId xmlns:a16="http://schemas.microsoft.com/office/drawing/2014/main" id="{F94D69B6-A10D-43B6-8D0D-E8868FE10C3C}"/>
                  </a:ext>
                </a:extLst>
              </p:cNvPr>
              <p:cNvSpPr/>
              <p:nvPr/>
            </p:nvSpPr>
            <p:spPr>
              <a:xfrm>
                <a:off x="4751984" y="6014936"/>
                <a:ext cx="1011686" cy="360834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LOAD  AND TRANSPORT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76" name="Flecha: pentágono 75">
              <a:extLst>
                <a:ext uri="{FF2B5EF4-FFF2-40B4-BE49-F238E27FC236}">
                  <a16:creationId xmlns:a16="http://schemas.microsoft.com/office/drawing/2014/main" id="{DE8B093A-C986-4703-B28B-59C3D1FDEEEC}"/>
                </a:ext>
              </a:extLst>
            </p:cNvPr>
            <p:cNvSpPr/>
            <p:nvPr/>
          </p:nvSpPr>
          <p:spPr>
            <a:xfrm rot="5400000">
              <a:off x="4663989" y="-813082"/>
              <a:ext cx="1187677" cy="1925982"/>
            </a:xfrm>
            <a:prstGeom prst="homePlate">
              <a:avLst>
                <a:gd name="adj" fmla="val 69579"/>
              </a:avLst>
            </a:prstGeom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2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L" dirty="0"/>
            </a:p>
          </p:txBody>
        </p:sp>
        <p:sp>
          <p:nvSpPr>
            <p:cNvPr id="77" name="Rectángulo 76">
              <a:extLst>
                <a:ext uri="{FF2B5EF4-FFF2-40B4-BE49-F238E27FC236}">
                  <a16:creationId xmlns:a16="http://schemas.microsoft.com/office/drawing/2014/main" id="{47159ADF-941A-4D98-A815-323394EAE981}"/>
                </a:ext>
              </a:extLst>
            </p:cNvPr>
            <p:cNvSpPr/>
            <p:nvPr/>
          </p:nvSpPr>
          <p:spPr>
            <a:xfrm>
              <a:off x="4643166" y="-90976"/>
              <a:ext cx="1229320" cy="3015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>
                  <a:latin typeface="Arial" panose="020B0604020202020204" pitchFamily="34" charset="0"/>
                  <a:cs typeface="Arial" panose="020B0604020202020204" pitchFamily="34" charset="0"/>
                </a:rPr>
                <a:t>ALAYA MIINIG ANALYTICS</a:t>
              </a:r>
              <a:endParaRPr lang="es-CL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2" name="Google Shape;94;gb34b326a68_0_35">
            <a:extLst>
              <a:ext uri="{FF2B5EF4-FFF2-40B4-BE49-F238E27FC236}">
                <a16:creationId xmlns:a16="http://schemas.microsoft.com/office/drawing/2014/main" id="{73B7B4D9-E72F-47BE-954B-6A435DAF7EC1}"/>
              </a:ext>
            </a:extLst>
          </p:cNvPr>
          <p:cNvSpPr txBox="1"/>
          <p:nvPr/>
        </p:nvSpPr>
        <p:spPr>
          <a:xfrm>
            <a:off x="5172529" y="78261"/>
            <a:ext cx="5037116" cy="588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buClr>
                <a:srgbClr val="F86A24"/>
              </a:buClr>
              <a:buSzPts val="10000"/>
            </a:pPr>
            <a:r>
              <a:rPr lang="en-US" sz="3000" b="1" dirty="0">
                <a:solidFill>
                  <a:schemeClr val="accent2"/>
                </a:solidFill>
                <a:latin typeface="Arial Nova" panose="020B0604020202020204" pitchFamily="34" charset="0"/>
                <a:ea typeface="Bai Jamjuree"/>
                <a:cs typeface="Bai Jamjuree"/>
                <a:sym typeface="Bai Jamjuree"/>
              </a:rPr>
              <a:t>TRANSPORT OPTIMIZER</a:t>
            </a:r>
          </a:p>
        </p:txBody>
      </p:sp>
      <p:pic>
        <p:nvPicPr>
          <p:cNvPr id="33" name="Imagen 32">
            <a:extLst>
              <a:ext uri="{FF2B5EF4-FFF2-40B4-BE49-F238E27FC236}">
                <a16:creationId xmlns:a16="http://schemas.microsoft.com/office/drawing/2014/main" id="{30A7E882-A2E1-499D-B19D-8B2922FE02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4569" y="23828"/>
            <a:ext cx="1537431" cy="69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6736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2;p1" descr="Imagen">
            <a:extLst>
              <a:ext uri="{FF2B5EF4-FFF2-40B4-BE49-F238E27FC236}">
                <a16:creationId xmlns:a16="http://schemas.microsoft.com/office/drawing/2014/main" id="{AF51140F-DFC7-4AB0-85FB-32C197BF4911}"/>
              </a:ext>
            </a:extLst>
          </p:cNvPr>
          <p:cNvPicPr preferRelativeResize="0"/>
          <p:nvPr/>
        </p:nvPicPr>
        <p:blipFill rotWithShape="1">
          <a:blip r:embed="rId3"/>
          <a:stretch/>
        </p:blipFill>
        <p:spPr>
          <a:xfrm>
            <a:off x="10982226" y="6474808"/>
            <a:ext cx="1143786" cy="298847"/>
          </a:xfrm>
          <a:prstGeom prst="rect">
            <a:avLst/>
          </a:prstGeom>
          <a:noFill/>
          <a:effectLst>
            <a:glow rad="127000">
              <a:schemeClr val="accent2"/>
            </a:glow>
            <a:innerShdw blurRad="114300">
              <a:schemeClr val="bg1"/>
            </a:innerShdw>
          </a:effectLst>
        </p:spPr>
      </p:pic>
      <p:pic>
        <p:nvPicPr>
          <p:cNvPr id="22" name="Imagen 21" descr="Imagen que contiene colina&#10;&#10;Descripción generada automáticamente">
            <a:extLst>
              <a:ext uri="{FF2B5EF4-FFF2-40B4-BE49-F238E27FC236}">
                <a16:creationId xmlns:a16="http://schemas.microsoft.com/office/drawing/2014/main" id="{E6B5AEC3-EF44-45C8-A374-456C1E5ED9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88"/>
          <a:stretch/>
        </p:blipFill>
        <p:spPr>
          <a:xfrm>
            <a:off x="0" y="0"/>
            <a:ext cx="4014666" cy="6858000"/>
          </a:xfrm>
          <a:prstGeom prst="rect">
            <a:avLst/>
          </a:prstGeom>
        </p:spPr>
      </p:pic>
      <p:cxnSp>
        <p:nvCxnSpPr>
          <p:cNvPr id="23" name="Google Shape;96;gb34b326a68_0_35">
            <a:extLst>
              <a:ext uri="{FF2B5EF4-FFF2-40B4-BE49-F238E27FC236}">
                <a16:creationId xmlns:a16="http://schemas.microsoft.com/office/drawing/2014/main" id="{526194B9-8202-4A93-9AC2-1F711E7280DF}"/>
              </a:ext>
            </a:extLst>
          </p:cNvPr>
          <p:cNvCxnSpPr>
            <a:cxnSpLocks/>
          </p:cNvCxnSpPr>
          <p:nvPr/>
        </p:nvCxnSpPr>
        <p:spPr>
          <a:xfrm>
            <a:off x="4211783" y="740701"/>
            <a:ext cx="7767781" cy="0"/>
          </a:xfrm>
          <a:prstGeom prst="straightConnector1">
            <a:avLst/>
          </a:prstGeom>
          <a:noFill/>
          <a:ln w="11430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1FF205A-0737-4FD7-8AB4-3F5A6F43E03A}"/>
              </a:ext>
            </a:extLst>
          </p:cNvPr>
          <p:cNvSpPr txBox="1"/>
          <p:nvPr/>
        </p:nvSpPr>
        <p:spPr>
          <a:xfrm>
            <a:off x="4136586" y="891099"/>
            <a:ext cx="69207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s-CL" altLang="es-CL" sz="18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Design</a:t>
            </a:r>
            <a:r>
              <a:rPr lang="es-CL" altLang="es-CL" sz="18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8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process</a:t>
            </a:r>
            <a:endParaRPr lang="es-CL" altLang="es-CL" sz="1800" dirty="0">
              <a:solidFill>
                <a:schemeClr val="accent2"/>
              </a:solidFill>
              <a:latin typeface="Arial Nova" panose="020B0504020202020204" pitchFamily="34" charset="0"/>
              <a:cs typeface="Dubai" panose="020B0503030403030204" pitchFamily="34" charset="-78"/>
            </a:endParaRPr>
          </a:p>
        </p:txBody>
      </p:sp>
      <p:sp>
        <p:nvSpPr>
          <p:cNvPr id="51" name="Flecha derecha 9">
            <a:extLst>
              <a:ext uri="{FF2B5EF4-FFF2-40B4-BE49-F238E27FC236}">
                <a16:creationId xmlns:a16="http://schemas.microsoft.com/office/drawing/2014/main" id="{881640BC-FBEF-4192-8770-67137E6F7E3B}"/>
              </a:ext>
            </a:extLst>
          </p:cNvPr>
          <p:cNvSpPr/>
          <p:nvPr/>
        </p:nvSpPr>
        <p:spPr>
          <a:xfrm>
            <a:off x="6068364" y="3513093"/>
            <a:ext cx="592423" cy="369332"/>
          </a:xfrm>
          <a:prstGeom prst="rightArrow">
            <a:avLst>
              <a:gd name="adj1" fmla="val 50000"/>
              <a:gd name="adj2" fmla="val 54009"/>
            </a:avLst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000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716BDD6D-543B-4623-B46E-C8DF20EBEB47}"/>
              </a:ext>
            </a:extLst>
          </p:cNvPr>
          <p:cNvSpPr/>
          <p:nvPr/>
        </p:nvSpPr>
        <p:spPr>
          <a:xfrm>
            <a:off x="65988" y="6474807"/>
            <a:ext cx="419787" cy="29884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endParaRPr lang="es-CL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6" name="Grupo 55">
            <a:extLst>
              <a:ext uri="{FF2B5EF4-FFF2-40B4-BE49-F238E27FC236}">
                <a16:creationId xmlns:a16="http://schemas.microsoft.com/office/drawing/2014/main" id="{69D1EF72-B0B7-48E8-85A0-DC318CE9452C}"/>
              </a:ext>
            </a:extLst>
          </p:cNvPr>
          <p:cNvGrpSpPr/>
          <p:nvPr/>
        </p:nvGrpSpPr>
        <p:grpSpPr>
          <a:xfrm>
            <a:off x="1044341" y="-28815"/>
            <a:ext cx="1925983" cy="6846981"/>
            <a:chOff x="4294836" y="-443930"/>
            <a:chExt cx="1925983" cy="7182344"/>
          </a:xfrm>
        </p:grpSpPr>
        <p:grpSp>
          <p:nvGrpSpPr>
            <p:cNvPr id="57" name="Grupo 56">
              <a:extLst>
                <a:ext uri="{FF2B5EF4-FFF2-40B4-BE49-F238E27FC236}">
                  <a16:creationId xmlns:a16="http://schemas.microsoft.com/office/drawing/2014/main" id="{DE3DAD5D-E143-45B8-868F-D82A72AF0A4E}"/>
                </a:ext>
              </a:extLst>
            </p:cNvPr>
            <p:cNvGrpSpPr/>
            <p:nvPr/>
          </p:nvGrpSpPr>
          <p:grpSpPr>
            <a:xfrm>
              <a:off x="4294837" y="5034484"/>
              <a:ext cx="1925982" cy="1703930"/>
              <a:chOff x="4294837" y="5145320"/>
              <a:chExt cx="1925982" cy="1703930"/>
            </a:xfrm>
          </p:grpSpPr>
          <p:sp>
            <p:nvSpPr>
              <p:cNvPr id="78" name="Flecha: pentágono 77">
                <a:extLst>
                  <a:ext uri="{FF2B5EF4-FFF2-40B4-BE49-F238E27FC236}">
                    <a16:creationId xmlns:a16="http://schemas.microsoft.com/office/drawing/2014/main" id="{2B857C53-CA32-48FD-A00A-036E16435F81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9" name="Rectángulo 78">
                <a:extLst>
                  <a:ext uri="{FF2B5EF4-FFF2-40B4-BE49-F238E27FC236}">
                    <a16:creationId xmlns:a16="http://schemas.microsoft.com/office/drawing/2014/main" id="{18531FA7-F886-4BE7-8459-9AA32BCD6BCF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SAFETY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8" name="Grupo 57">
              <a:extLst>
                <a:ext uri="{FF2B5EF4-FFF2-40B4-BE49-F238E27FC236}">
                  <a16:creationId xmlns:a16="http://schemas.microsoft.com/office/drawing/2014/main" id="{755A3649-578C-42EA-B923-BE4C7E8FCF75}"/>
                </a:ext>
              </a:extLst>
            </p:cNvPr>
            <p:cNvGrpSpPr/>
            <p:nvPr/>
          </p:nvGrpSpPr>
          <p:grpSpPr>
            <a:xfrm>
              <a:off x="4294836" y="4226300"/>
              <a:ext cx="1925982" cy="1703930"/>
              <a:chOff x="4294837" y="5145320"/>
              <a:chExt cx="1925982" cy="1703930"/>
            </a:xfrm>
          </p:grpSpPr>
          <p:sp>
            <p:nvSpPr>
              <p:cNvPr id="76" name="Flecha: pentágono 75">
                <a:extLst>
                  <a:ext uri="{FF2B5EF4-FFF2-40B4-BE49-F238E27FC236}">
                    <a16:creationId xmlns:a16="http://schemas.microsoft.com/office/drawing/2014/main" id="{8945994E-C8E5-4BAD-AC0A-291523C8FB6B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7" name="Rectángulo 76">
                <a:extLst>
                  <a:ext uri="{FF2B5EF4-FFF2-40B4-BE49-F238E27FC236}">
                    <a16:creationId xmlns:a16="http://schemas.microsoft.com/office/drawing/2014/main" id="{B794FA5B-CE8D-4E88-A317-4FA0333ADE64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MAINTENANCE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A1109BD4-2F3D-4681-9E0A-381650CC2D85}"/>
                </a:ext>
              </a:extLst>
            </p:cNvPr>
            <p:cNvGrpSpPr/>
            <p:nvPr/>
          </p:nvGrpSpPr>
          <p:grpSpPr>
            <a:xfrm>
              <a:off x="4294836" y="3365156"/>
              <a:ext cx="1925982" cy="1703930"/>
              <a:chOff x="4294837" y="5145320"/>
              <a:chExt cx="1925982" cy="1703930"/>
            </a:xfrm>
          </p:grpSpPr>
          <p:sp>
            <p:nvSpPr>
              <p:cNvPr id="74" name="Flecha: pentágono 73">
                <a:extLst>
                  <a:ext uri="{FF2B5EF4-FFF2-40B4-BE49-F238E27FC236}">
                    <a16:creationId xmlns:a16="http://schemas.microsoft.com/office/drawing/2014/main" id="{B1A1509D-7495-4265-B3AF-AF433AEBB834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5" name="Rectángulo 74">
                <a:extLst>
                  <a:ext uri="{FF2B5EF4-FFF2-40B4-BE49-F238E27FC236}">
                    <a16:creationId xmlns:a16="http://schemas.microsoft.com/office/drawing/2014/main" id="{72AD2608-EC9E-411D-9B3D-7AE39CFB6819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LEACHING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0" name="Grupo 59">
              <a:extLst>
                <a:ext uri="{FF2B5EF4-FFF2-40B4-BE49-F238E27FC236}">
                  <a16:creationId xmlns:a16="http://schemas.microsoft.com/office/drawing/2014/main" id="{909F7D36-6C79-4174-B309-2C1582E7F287}"/>
                </a:ext>
              </a:extLst>
            </p:cNvPr>
            <p:cNvGrpSpPr/>
            <p:nvPr/>
          </p:nvGrpSpPr>
          <p:grpSpPr>
            <a:xfrm>
              <a:off x="4294836" y="2509982"/>
              <a:ext cx="1925982" cy="1703930"/>
              <a:chOff x="4294837" y="5145320"/>
              <a:chExt cx="1925982" cy="1703930"/>
            </a:xfrm>
          </p:grpSpPr>
          <p:sp>
            <p:nvSpPr>
              <p:cNvPr id="72" name="Flecha: pentágono 71">
                <a:extLst>
                  <a:ext uri="{FF2B5EF4-FFF2-40B4-BE49-F238E27FC236}">
                    <a16:creationId xmlns:a16="http://schemas.microsoft.com/office/drawing/2014/main" id="{8B25B8EB-72B8-4E88-8488-1CDCD1B55F9B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3" name="Rectángulo 72">
                <a:extLst>
                  <a:ext uri="{FF2B5EF4-FFF2-40B4-BE49-F238E27FC236}">
                    <a16:creationId xmlns:a16="http://schemas.microsoft.com/office/drawing/2014/main" id="{BCC93984-8A3E-4721-AAFD-1C2862D1A1B8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GLOMERS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1" name="Grupo 60">
              <a:extLst>
                <a:ext uri="{FF2B5EF4-FFF2-40B4-BE49-F238E27FC236}">
                  <a16:creationId xmlns:a16="http://schemas.microsoft.com/office/drawing/2014/main" id="{F0187E72-C7D3-431A-8015-924AD765AA8D}"/>
                </a:ext>
              </a:extLst>
            </p:cNvPr>
            <p:cNvGrpSpPr/>
            <p:nvPr/>
          </p:nvGrpSpPr>
          <p:grpSpPr>
            <a:xfrm>
              <a:off x="4294836" y="1645629"/>
              <a:ext cx="1925982" cy="1703930"/>
              <a:chOff x="4294837" y="5145320"/>
              <a:chExt cx="1925982" cy="1703930"/>
            </a:xfrm>
          </p:grpSpPr>
          <p:sp>
            <p:nvSpPr>
              <p:cNvPr id="70" name="Flecha: pentágono 69">
                <a:extLst>
                  <a:ext uri="{FF2B5EF4-FFF2-40B4-BE49-F238E27FC236}">
                    <a16:creationId xmlns:a16="http://schemas.microsoft.com/office/drawing/2014/main" id="{9577BB4B-119C-481C-B950-1ED8230AE815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1" name="Rectángulo 70">
                <a:extLst>
                  <a:ext uri="{FF2B5EF4-FFF2-40B4-BE49-F238E27FC236}">
                    <a16:creationId xmlns:a16="http://schemas.microsoft.com/office/drawing/2014/main" id="{44335429-7A94-4DA3-A543-7A10889B69EF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FLOATING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2" name="Grupo 61">
              <a:extLst>
                <a:ext uri="{FF2B5EF4-FFF2-40B4-BE49-F238E27FC236}">
                  <a16:creationId xmlns:a16="http://schemas.microsoft.com/office/drawing/2014/main" id="{198BAA8E-AEEF-411C-9ECC-6F5A0FF95C99}"/>
                </a:ext>
              </a:extLst>
            </p:cNvPr>
            <p:cNvGrpSpPr/>
            <p:nvPr/>
          </p:nvGrpSpPr>
          <p:grpSpPr>
            <a:xfrm>
              <a:off x="4294836" y="787748"/>
              <a:ext cx="1925982" cy="1703930"/>
              <a:chOff x="4294837" y="5145320"/>
              <a:chExt cx="1925982" cy="1703930"/>
            </a:xfrm>
          </p:grpSpPr>
          <p:sp>
            <p:nvSpPr>
              <p:cNvPr id="68" name="Flecha: pentágono 67">
                <a:extLst>
                  <a:ext uri="{FF2B5EF4-FFF2-40B4-BE49-F238E27FC236}">
                    <a16:creationId xmlns:a16="http://schemas.microsoft.com/office/drawing/2014/main" id="{BE772D71-6CBA-42F8-B9A6-74A26DB8FACF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9" name="Rectángulo 68">
                <a:extLst>
                  <a:ext uri="{FF2B5EF4-FFF2-40B4-BE49-F238E27FC236}">
                    <a16:creationId xmlns:a16="http://schemas.microsoft.com/office/drawing/2014/main" id="{AD0B6EAA-AA8E-453C-95CF-60BF3D0FFECB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GRIDING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3" name="Grupo 62">
              <a:extLst>
                <a:ext uri="{FF2B5EF4-FFF2-40B4-BE49-F238E27FC236}">
                  <a16:creationId xmlns:a16="http://schemas.microsoft.com/office/drawing/2014/main" id="{291A9A2A-6CAF-482A-9B80-D4BAF8233A4B}"/>
                </a:ext>
              </a:extLst>
            </p:cNvPr>
            <p:cNvGrpSpPr/>
            <p:nvPr/>
          </p:nvGrpSpPr>
          <p:grpSpPr>
            <a:xfrm>
              <a:off x="4294836" y="-69788"/>
              <a:ext cx="1925982" cy="1703930"/>
              <a:chOff x="4294837" y="5145320"/>
              <a:chExt cx="1925982" cy="1703930"/>
            </a:xfrm>
          </p:grpSpPr>
          <p:sp>
            <p:nvSpPr>
              <p:cNvPr id="66" name="Flecha: pentágono 65">
                <a:extLst>
                  <a:ext uri="{FF2B5EF4-FFF2-40B4-BE49-F238E27FC236}">
                    <a16:creationId xmlns:a16="http://schemas.microsoft.com/office/drawing/2014/main" id="{CF258C1C-4008-489C-9809-C252673847BF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7" name="Rectángulo 66">
                <a:extLst>
                  <a:ext uri="{FF2B5EF4-FFF2-40B4-BE49-F238E27FC236}">
                    <a16:creationId xmlns:a16="http://schemas.microsoft.com/office/drawing/2014/main" id="{BF5DE361-0A50-455E-83A3-C6192B62D211}"/>
                  </a:ext>
                </a:extLst>
              </p:cNvPr>
              <p:cNvSpPr/>
              <p:nvPr/>
            </p:nvSpPr>
            <p:spPr>
              <a:xfrm>
                <a:off x="4751984" y="6014936"/>
                <a:ext cx="1011686" cy="360834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LOAD  AND TRANSPORT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4" name="Flecha: pentágono 63">
              <a:extLst>
                <a:ext uri="{FF2B5EF4-FFF2-40B4-BE49-F238E27FC236}">
                  <a16:creationId xmlns:a16="http://schemas.microsoft.com/office/drawing/2014/main" id="{5C2D1C40-A0D2-4CA6-86E0-5F8D87E946CB}"/>
                </a:ext>
              </a:extLst>
            </p:cNvPr>
            <p:cNvSpPr/>
            <p:nvPr/>
          </p:nvSpPr>
          <p:spPr>
            <a:xfrm rot="5400000">
              <a:off x="4663989" y="-813082"/>
              <a:ext cx="1187677" cy="1925982"/>
            </a:xfrm>
            <a:prstGeom prst="homePlate">
              <a:avLst>
                <a:gd name="adj" fmla="val 69579"/>
              </a:avLst>
            </a:prstGeom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2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L" dirty="0"/>
            </a:p>
          </p:txBody>
        </p:sp>
        <p:sp>
          <p:nvSpPr>
            <p:cNvPr id="65" name="Rectángulo 64">
              <a:extLst>
                <a:ext uri="{FF2B5EF4-FFF2-40B4-BE49-F238E27FC236}">
                  <a16:creationId xmlns:a16="http://schemas.microsoft.com/office/drawing/2014/main" id="{6A97AA30-DD55-4115-A997-5AA80573FFAB}"/>
                </a:ext>
              </a:extLst>
            </p:cNvPr>
            <p:cNvSpPr/>
            <p:nvPr/>
          </p:nvSpPr>
          <p:spPr>
            <a:xfrm>
              <a:off x="4643166" y="-90976"/>
              <a:ext cx="1229320" cy="3015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>
                  <a:latin typeface="Arial" panose="020B0604020202020204" pitchFamily="34" charset="0"/>
                  <a:cs typeface="Arial" panose="020B0604020202020204" pitchFamily="34" charset="0"/>
                </a:rPr>
                <a:t>ALAYA MIINIG ANALYTICS</a:t>
              </a:r>
              <a:endParaRPr lang="es-CL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2" name="Rectángulo 31">
            <a:extLst>
              <a:ext uri="{FF2B5EF4-FFF2-40B4-BE49-F238E27FC236}">
                <a16:creationId xmlns:a16="http://schemas.microsoft.com/office/drawing/2014/main" id="{B2D3231F-8790-4E07-ACBC-A045161167C3}"/>
              </a:ext>
            </a:extLst>
          </p:cNvPr>
          <p:cNvSpPr/>
          <p:nvPr/>
        </p:nvSpPr>
        <p:spPr>
          <a:xfrm>
            <a:off x="4507281" y="4738673"/>
            <a:ext cx="1523146" cy="897079"/>
          </a:xfrm>
          <a:prstGeom prst="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GEOREFERENTIAL DATA [GPS]</a:t>
            </a:r>
            <a:endParaRPr lang="es-CL" sz="1200" dirty="0">
              <a:solidFill>
                <a:schemeClr val="bg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7" name="Google Shape;94;gb34b326a68_0_35">
            <a:extLst>
              <a:ext uri="{FF2B5EF4-FFF2-40B4-BE49-F238E27FC236}">
                <a16:creationId xmlns:a16="http://schemas.microsoft.com/office/drawing/2014/main" id="{851F51EC-9B6C-4DC2-8BC8-656DA5083E8A}"/>
              </a:ext>
            </a:extLst>
          </p:cNvPr>
          <p:cNvSpPr txBox="1"/>
          <p:nvPr/>
        </p:nvSpPr>
        <p:spPr>
          <a:xfrm>
            <a:off x="5172529" y="78261"/>
            <a:ext cx="5037116" cy="588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buClr>
                <a:srgbClr val="F86A24"/>
              </a:buClr>
              <a:buSzPts val="10000"/>
            </a:pPr>
            <a:r>
              <a:rPr lang="en-US" sz="3000" b="1" dirty="0">
                <a:solidFill>
                  <a:schemeClr val="accent2"/>
                </a:solidFill>
                <a:latin typeface="Arial Nova" panose="020B0604020202020204" pitchFamily="34" charset="0"/>
                <a:ea typeface="Bai Jamjuree"/>
                <a:cs typeface="Bai Jamjuree"/>
                <a:sym typeface="Bai Jamjuree"/>
              </a:rPr>
              <a:t>ITINERAY OPTIMIZATION </a:t>
            </a:r>
          </a:p>
        </p:txBody>
      </p:sp>
      <p:pic>
        <p:nvPicPr>
          <p:cNvPr id="53" name="Imagen 52">
            <a:extLst>
              <a:ext uri="{FF2B5EF4-FFF2-40B4-BE49-F238E27FC236}">
                <a16:creationId xmlns:a16="http://schemas.microsoft.com/office/drawing/2014/main" id="{48A35E7A-501F-4499-B0D5-265A3F40D8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54569" y="23828"/>
            <a:ext cx="1537431" cy="697079"/>
          </a:xfrm>
          <a:prstGeom prst="rect">
            <a:avLst/>
          </a:prstGeom>
        </p:spPr>
      </p:pic>
      <p:sp>
        <p:nvSpPr>
          <p:cNvPr id="83" name="Rectángulo 82">
            <a:extLst>
              <a:ext uri="{FF2B5EF4-FFF2-40B4-BE49-F238E27FC236}">
                <a16:creationId xmlns:a16="http://schemas.microsoft.com/office/drawing/2014/main" id="{99EBBEC8-E129-4911-BB47-E06598146D08}"/>
              </a:ext>
            </a:extLst>
          </p:cNvPr>
          <p:cNvSpPr/>
          <p:nvPr/>
        </p:nvSpPr>
        <p:spPr>
          <a:xfrm>
            <a:off x="6950070" y="4694288"/>
            <a:ext cx="1854724" cy="897078"/>
          </a:xfrm>
          <a:prstGeom prst="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STACKED NEURAL NETWORK</a:t>
            </a:r>
          </a:p>
          <a:p>
            <a:pPr algn="ctr"/>
            <a:r>
              <a:rPr lang="es-ES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CONVOLUTIONAL + FULLY CONNECTED</a:t>
            </a:r>
            <a:endParaRPr lang="es-CL" sz="1200" dirty="0">
              <a:solidFill>
                <a:schemeClr val="bg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Rectángulo 83">
            <a:extLst>
              <a:ext uri="{FF2B5EF4-FFF2-40B4-BE49-F238E27FC236}">
                <a16:creationId xmlns:a16="http://schemas.microsoft.com/office/drawing/2014/main" id="{FFE8E00B-86DE-4AE9-80FA-2D695426F879}"/>
              </a:ext>
            </a:extLst>
          </p:cNvPr>
          <p:cNvSpPr/>
          <p:nvPr/>
        </p:nvSpPr>
        <p:spPr>
          <a:xfrm>
            <a:off x="10324456" y="4694288"/>
            <a:ext cx="1415742" cy="897078"/>
          </a:xfrm>
          <a:prstGeom prst="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EVOLUTIONAY</a:t>
            </a:r>
          </a:p>
          <a:p>
            <a:pPr algn="ctr"/>
            <a:r>
              <a:rPr lang="es-ES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ALGORITHM</a:t>
            </a:r>
            <a:endParaRPr lang="es-CL" sz="1200" dirty="0">
              <a:solidFill>
                <a:schemeClr val="bg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5" name="Flecha derecha 9">
            <a:extLst>
              <a:ext uri="{FF2B5EF4-FFF2-40B4-BE49-F238E27FC236}">
                <a16:creationId xmlns:a16="http://schemas.microsoft.com/office/drawing/2014/main" id="{D66AA160-63BE-421C-8952-EB7AD150F525}"/>
              </a:ext>
            </a:extLst>
          </p:cNvPr>
          <p:cNvSpPr/>
          <p:nvPr/>
        </p:nvSpPr>
        <p:spPr>
          <a:xfrm>
            <a:off x="9204420" y="3689360"/>
            <a:ext cx="528758" cy="369332"/>
          </a:xfrm>
          <a:prstGeom prst="rightArrow">
            <a:avLst>
              <a:gd name="adj1" fmla="val 50000"/>
              <a:gd name="adj2" fmla="val 54009"/>
            </a:avLst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000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6" name="CuadroTexto 85">
            <a:extLst>
              <a:ext uri="{FF2B5EF4-FFF2-40B4-BE49-F238E27FC236}">
                <a16:creationId xmlns:a16="http://schemas.microsoft.com/office/drawing/2014/main" id="{CAE91BC0-C7C2-45FF-AC6B-BB89B57E3007}"/>
              </a:ext>
            </a:extLst>
          </p:cNvPr>
          <p:cNvSpPr txBox="1"/>
          <p:nvPr/>
        </p:nvSpPr>
        <p:spPr>
          <a:xfrm>
            <a:off x="4735868" y="1502779"/>
            <a:ext cx="6321470" cy="12119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91795" indent="-340995">
              <a:lnSpc>
                <a:spcPct val="100000"/>
              </a:lnSpc>
              <a:spcBef>
                <a:spcPts val="100"/>
              </a:spcBef>
              <a:buAutoNum type="arabicPeriod"/>
              <a:tabLst>
                <a:tab pos="391795" algn="l"/>
                <a:tab pos="392430" algn="l"/>
              </a:tabLst>
            </a:pPr>
            <a:r>
              <a:rPr lang="en-US" sz="1800" spc="-65" dirty="0" err="1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Georeferential</a:t>
            </a:r>
            <a:r>
              <a:rPr lang="en-US" sz="1800" spc="-6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data [GPS]</a:t>
            </a:r>
            <a:endParaRPr lang="en-US" sz="1800" dirty="0">
              <a:solidFill>
                <a:schemeClr val="accent2"/>
              </a:solidFill>
              <a:latin typeface="Arial Nova" panose="020B0504020202020204" pitchFamily="34" charset="0"/>
              <a:cs typeface="Calibri"/>
            </a:endParaRPr>
          </a:p>
          <a:p>
            <a:pPr marL="391795" indent="-379730">
              <a:lnSpc>
                <a:spcPct val="100000"/>
              </a:lnSpc>
              <a:spcBef>
                <a:spcPts val="15"/>
              </a:spcBef>
              <a:buAutoNum type="arabicPeriod"/>
              <a:tabLst>
                <a:tab pos="391795" algn="l"/>
                <a:tab pos="392430" algn="l"/>
              </a:tabLst>
            </a:pPr>
            <a:r>
              <a:rPr lang="en-US" sz="1800" spc="3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Neural nets </a:t>
            </a:r>
            <a:r>
              <a:rPr lang="en-US" sz="1800" spc="6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to</a:t>
            </a:r>
            <a:r>
              <a:rPr lang="en-US" sz="1800" spc="2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</a:t>
            </a:r>
            <a:r>
              <a:rPr lang="en-US" sz="1800" spc="4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predict</a:t>
            </a:r>
            <a:r>
              <a:rPr lang="en-US" sz="1800" spc="3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travel </a:t>
            </a:r>
            <a:r>
              <a:rPr lang="en-US" sz="1800" spc="3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times</a:t>
            </a:r>
            <a:endParaRPr lang="en-US" sz="1800" dirty="0">
              <a:solidFill>
                <a:schemeClr val="accent2"/>
              </a:solidFill>
              <a:latin typeface="Arial Nova" panose="020B0504020202020204" pitchFamily="34" charset="0"/>
              <a:cs typeface="Calibri"/>
            </a:endParaRPr>
          </a:p>
          <a:p>
            <a:pPr marL="391795" marR="10160" indent="-373380">
              <a:lnSpc>
                <a:spcPct val="100699"/>
              </a:lnSpc>
              <a:buAutoNum type="arabicPeriod"/>
              <a:tabLst>
                <a:tab pos="391795" algn="l"/>
                <a:tab pos="392430" algn="l"/>
              </a:tabLst>
            </a:pPr>
            <a:r>
              <a:rPr lang="en-US" sz="1800" spc="4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Genetic</a:t>
            </a:r>
            <a:r>
              <a:rPr lang="en-US" sz="1800" spc="2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</a:t>
            </a:r>
            <a:r>
              <a:rPr lang="en-US" sz="1800" spc="3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algorithm</a:t>
            </a:r>
            <a:r>
              <a:rPr lang="en-US" sz="1800" spc="2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</a:t>
            </a:r>
            <a:r>
              <a:rPr lang="en-US" sz="1800" spc="6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to</a:t>
            </a:r>
            <a:r>
              <a:rPr lang="en-US" sz="1800" spc="2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</a:t>
            </a:r>
            <a:r>
              <a:rPr lang="en-US" sz="1800" spc="4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take</a:t>
            </a:r>
            <a:r>
              <a:rPr lang="en-US" sz="1800" spc="2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</a:t>
            </a:r>
            <a:r>
              <a:rPr lang="en-US" sz="1800" spc="4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predictions</a:t>
            </a:r>
            <a:r>
              <a:rPr lang="en-US" sz="1800" spc="2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</a:t>
            </a:r>
            <a:r>
              <a:rPr lang="en-US" sz="1800" spc="4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and</a:t>
            </a:r>
            <a:r>
              <a:rPr lang="en-US" sz="1800" spc="2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</a:t>
            </a:r>
            <a:r>
              <a:rPr lang="en-US" sz="1800" spc="4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construct </a:t>
            </a:r>
            <a:r>
              <a:rPr lang="en-US" sz="1800" spc="-39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</a:t>
            </a:r>
            <a:r>
              <a:rPr lang="en-US" sz="1800" spc="4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time-efficient</a:t>
            </a:r>
            <a:r>
              <a:rPr lang="en-US" sz="1800" spc="2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trip</a:t>
            </a:r>
            <a:r>
              <a:rPr lang="en-US" sz="1800" spc="30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 </a:t>
            </a:r>
            <a:r>
              <a:rPr lang="en-US" sz="1800" spc="15" dirty="0">
                <a:solidFill>
                  <a:schemeClr val="accent2"/>
                </a:solidFill>
                <a:latin typeface="Arial Nova" panose="020B0504020202020204" pitchFamily="34" charset="0"/>
                <a:cs typeface="Calibri"/>
              </a:rPr>
              <a:t>itinerary</a:t>
            </a:r>
            <a:endParaRPr lang="en-US" sz="1800" dirty="0">
              <a:solidFill>
                <a:schemeClr val="accent2"/>
              </a:solidFill>
              <a:latin typeface="Arial Nova" panose="020B0504020202020204" pitchFamily="34" charset="0"/>
              <a:cs typeface="Calibri"/>
            </a:endParaRPr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A1ED6B17-20A3-49F2-A41F-3EFF9C223151}"/>
              </a:ext>
            </a:extLst>
          </p:cNvPr>
          <p:cNvSpPr/>
          <p:nvPr/>
        </p:nvSpPr>
        <p:spPr>
          <a:xfrm>
            <a:off x="4507281" y="3083407"/>
            <a:ext cx="1361914" cy="1328134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bg1"/>
                </a:solidFill>
                <a:latin typeface="Arial Nova" panose="020B0504020202020204" pitchFamily="34" charset="0"/>
              </a:rPr>
              <a:t>DATA</a:t>
            </a:r>
            <a:endParaRPr lang="es-CL" sz="1400" dirty="0">
              <a:solidFill>
                <a:schemeClr val="bg1"/>
              </a:solidFill>
              <a:latin typeface="Arial Nova" panose="020B0504020202020204" pitchFamily="34" charset="0"/>
            </a:endParaRPr>
          </a:p>
        </p:txBody>
      </p:sp>
      <p:sp>
        <p:nvSpPr>
          <p:cNvPr id="87" name="Elipse 86">
            <a:extLst>
              <a:ext uri="{FF2B5EF4-FFF2-40B4-BE49-F238E27FC236}">
                <a16:creationId xmlns:a16="http://schemas.microsoft.com/office/drawing/2014/main" id="{FC66A850-04E4-4EF5-AF1D-140FCDDAC249}"/>
              </a:ext>
            </a:extLst>
          </p:cNvPr>
          <p:cNvSpPr/>
          <p:nvPr/>
        </p:nvSpPr>
        <p:spPr>
          <a:xfrm>
            <a:off x="7028846" y="3129358"/>
            <a:ext cx="1777821" cy="1136801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bg1"/>
                </a:solidFill>
                <a:latin typeface="Arial Nova" panose="020B0504020202020204" pitchFamily="34" charset="0"/>
              </a:rPr>
              <a:t>MACHINE LEARNING</a:t>
            </a:r>
            <a:endParaRPr lang="es-CL" sz="1400" dirty="0">
              <a:solidFill>
                <a:schemeClr val="bg1"/>
              </a:solidFill>
              <a:latin typeface="Arial Nova" panose="020B0504020202020204" pitchFamily="34" charset="0"/>
            </a:endParaRPr>
          </a:p>
        </p:txBody>
      </p:sp>
      <p:sp>
        <p:nvSpPr>
          <p:cNvPr id="88" name="Elipse 87">
            <a:extLst>
              <a:ext uri="{FF2B5EF4-FFF2-40B4-BE49-F238E27FC236}">
                <a16:creationId xmlns:a16="http://schemas.microsoft.com/office/drawing/2014/main" id="{98B0ACDC-BB3C-42F0-A24E-49B1DB6EE562}"/>
              </a:ext>
            </a:extLst>
          </p:cNvPr>
          <p:cNvSpPr/>
          <p:nvPr/>
        </p:nvSpPr>
        <p:spPr>
          <a:xfrm>
            <a:off x="9834282" y="3095960"/>
            <a:ext cx="2077223" cy="1145251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>
                <a:solidFill>
                  <a:schemeClr val="bg1"/>
                </a:solidFill>
                <a:latin typeface="Arial Nova" panose="020B0504020202020204" pitchFamily="34" charset="0"/>
              </a:rPr>
              <a:t>OPTIMIZATION</a:t>
            </a:r>
            <a:endParaRPr lang="es-CL" sz="1400" dirty="0">
              <a:solidFill>
                <a:schemeClr val="bg1"/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631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2;p1" descr="Imagen">
            <a:extLst>
              <a:ext uri="{FF2B5EF4-FFF2-40B4-BE49-F238E27FC236}">
                <a16:creationId xmlns:a16="http://schemas.microsoft.com/office/drawing/2014/main" id="{AF51140F-DFC7-4AB0-85FB-32C197BF4911}"/>
              </a:ext>
            </a:extLst>
          </p:cNvPr>
          <p:cNvPicPr preferRelativeResize="0"/>
          <p:nvPr/>
        </p:nvPicPr>
        <p:blipFill rotWithShape="1">
          <a:blip r:embed="rId3"/>
          <a:stretch/>
        </p:blipFill>
        <p:spPr>
          <a:xfrm>
            <a:off x="10982226" y="6474808"/>
            <a:ext cx="1143786" cy="298847"/>
          </a:xfrm>
          <a:prstGeom prst="rect">
            <a:avLst/>
          </a:prstGeom>
          <a:noFill/>
          <a:effectLst>
            <a:glow rad="127000">
              <a:schemeClr val="accent2"/>
            </a:glow>
            <a:innerShdw blurRad="114300">
              <a:schemeClr val="bg1"/>
            </a:innerShdw>
          </a:effectLst>
        </p:spPr>
      </p:pic>
      <p:pic>
        <p:nvPicPr>
          <p:cNvPr id="22" name="Imagen 21" descr="Imagen que contiene colina&#10;&#10;Descripción generada automáticamente">
            <a:extLst>
              <a:ext uri="{FF2B5EF4-FFF2-40B4-BE49-F238E27FC236}">
                <a16:creationId xmlns:a16="http://schemas.microsoft.com/office/drawing/2014/main" id="{E6B5AEC3-EF44-45C8-A374-456C1E5ED9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88"/>
          <a:stretch/>
        </p:blipFill>
        <p:spPr>
          <a:xfrm>
            <a:off x="0" y="0"/>
            <a:ext cx="4014666" cy="6858000"/>
          </a:xfrm>
          <a:prstGeom prst="rect">
            <a:avLst/>
          </a:prstGeom>
        </p:spPr>
      </p:pic>
      <p:cxnSp>
        <p:nvCxnSpPr>
          <p:cNvPr id="23" name="Google Shape;96;gb34b326a68_0_35">
            <a:extLst>
              <a:ext uri="{FF2B5EF4-FFF2-40B4-BE49-F238E27FC236}">
                <a16:creationId xmlns:a16="http://schemas.microsoft.com/office/drawing/2014/main" id="{526194B9-8202-4A93-9AC2-1F711E7280DF}"/>
              </a:ext>
            </a:extLst>
          </p:cNvPr>
          <p:cNvCxnSpPr>
            <a:cxnSpLocks/>
          </p:cNvCxnSpPr>
          <p:nvPr/>
        </p:nvCxnSpPr>
        <p:spPr>
          <a:xfrm>
            <a:off x="4211783" y="740701"/>
            <a:ext cx="7767781" cy="0"/>
          </a:xfrm>
          <a:prstGeom prst="straightConnector1">
            <a:avLst/>
          </a:prstGeom>
          <a:noFill/>
          <a:ln w="11430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33" name="CuadroTexto 32">
            <a:extLst>
              <a:ext uri="{FF2B5EF4-FFF2-40B4-BE49-F238E27FC236}">
                <a16:creationId xmlns:a16="http://schemas.microsoft.com/office/drawing/2014/main" id="{21FF205A-0737-4FD7-8AB4-3F5A6F43E03A}"/>
              </a:ext>
            </a:extLst>
          </p:cNvPr>
          <p:cNvSpPr txBox="1"/>
          <p:nvPr/>
        </p:nvSpPr>
        <p:spPr>
          <a:xfrm>
            <a:off x="4336289" y="1088366"/>
            <a:ext cx="69207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lvl="0" indent="-28575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q"/>
              <a:tabLst/>
            </a:pPr>
            <a:r>
              <a:rPr lang="es-CL" altLang="es-CL" sz="18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How</a:t>
            </a:r>
            <a:r>
              <a:rPr lang="es-CL" altLang="es-CL" sz="18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8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does</a:t>
            </a:r>
            <a:r>
              <a:rPr lang="es-CL" altLang="es-CL" sz="18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8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it</a:t>
            </a:r>
            <a:r>
              <a:rPr lang="es-CL" altLang="es-CL" sz="18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 </a:t>
            </a:r>
            <a:r>
              <a:rPr lang="es-CL" altLang="es-CL" sz="1800" dirty="0" err="1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work</a:t>
            </a:r>
            <a:r>
              <a:rPr lang="es-CL" altLang="es-CL" sz="1800" dirty="0">
                <a:solidFill>
                  <a:schemeClr val="accent2"/>
                </a:solidFill>
                <a:latin typeface="Arial Nova" panose="020B0504020202020204" pitchFamily="34" charset="0"/>
                <a:cs typeface="Dubai" panose="020B0503030403030204" pitchFamily="34" charset="-78"/>
              </a:rPr>
              <a:t>?</a:t>
            </a:r>
          </a:p>
        </p:txBody>
      </p:sp>
      <p:sp>
        <p:nvSpPr>
          <p:cNvPr id="42" name="Flecha: pentágono 41">
            <a:extLst>
              <a:ext uri="{FF2B5EF4-FFF2-40B4-BE49-F238E27FC236}">
                <a16:creationId xmlns:a16="http://schemas.microsoft.com/office/drawing/2014/main" id="{CE4669FE-561B-43E0-90F3-6D35BC1E30AC}"/>
              </a:ext>
            </a:extLst>
          </p:cNvPr>
          <p:cNvSpPr/>
          <p:nvPr/>
        </p:nvSpPr>
        <p:spPr>
          <a:xfrm rot="5400000">
            <a:off x="2509707" y="3741655"/>
            <a:ext cx="4402800" cy="348491"/>
          </a:xfrm>
          <a:prstGeom prst="homePlate">
            <a:avLst/>
          </a:prstGeom>
          <a:solidFill>
            <a:schemeClr val="accent2">
              <a:lumMod val="50000"/>
            </a:schemeClr>
          </a:solidFill>
          <a:ln>
            <a:solidFill>
              <a:schemeClr val="accent2">
                <a:lumMod val="50000"/>
              </a:schemeClr>
            </a:solidFill>
          </a:ln>
          <a:effectLst/>
          <a:scene3d>
            <a:camera prst="orthographicFront">
              <a:rot lat="0" lon="0" rev="0"/>
            </a:camera>
            <a:lightRig rig="contrasting" dir="t">
              <a:rot lat="0" lon="0" rev="1200000"/>
            </a:lightRig>
          </a:scene3d>
          <a:sp3d contourW="19050" prstMaterial="metal">
            <a:bevelT w="0" h="203200"/>
            <a:bevelB w="165100" h="254000"/>
          </a:sp3d>
        </p:spPr>
        <p:style>
          <a:lnRef idx="0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6">
              <a:hueOff val="0"/>
              <a:satOff val="0"/>
              <a:lumOff val="0"/>
              <a:alphaOff val="0"/>
            </a:schemeClr>
          </a:fillRef>
          <a:effectRef idx="2">
            <a:schemeClr val="accent6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s-ES" sz="1500" dirty="0">
                <a:latin typeface="Arial Nova" panose="020B0504020202020204" pitchFamily="34" charset="0"/>
              </a:rPr>
              <a:t>CUSTOMER DATA</a:t>
            </a:r>
            <a:endParaRPr lang="es-CL" sz="1500" dirty="0">
              <a:latin typeface="Arial Nova" panose="020B0504020202020204" pitchFamily="34" charset="0"/>
            </a:endParaRPr>
          </a:p>
        </p:txBody>
      </p:sp>
      <p:sp>
        <p:nvSpPr>
          <p:cNvPr id="51" name="Flecha derecha 9">
            <a:extLst>
              <a:ext uri="{FF2B5EF4-FFF2-40B4-BE49-F238E27FC236}">
                <a16:creationId xmlns:a16="http://schemas.microsoft.com/office/drawing/2014/main" id="{881640BC-FBEF-4192-8770-67137E6F7E3B}"/>
              </a:ext>
            </a:extLst>
          </p:cNvPr>
          <p:cNvSpPr/>
          <p:nvPr/>
        </p:nvSpPr>
        <p:spPr>
          <a:xfrm>
            <a:off x="7654727" y="3474764"/>
            <a:ext cx="348492" cy="728110"/>
          </a:xfrm>
          <a:prstGeom prst="rightArrow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000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A61C16A2-6996-4AE9-B1B7-1612183916D4}"/>
              </a:ext>
            </a:extLst>
          </p:cNvPr>
          <p:cNvSpPr/>
          <p:nvPr/>
        </p:nvSpPr>
        <p:spPr>
          <a:xfrm>
            <a:off x="10639992" y="3429000"/>
            <a:ext cx="1208209" cy="740430"/>
          </a:xfrm>
          <a:prstGeom prst="rect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ANALYTICS</a:t>
            </a:r>
            <a:endParaRPr lang="es-CL" sz="1200" dirty="0">
              <a:solidFill>
                <a:schemeClr val="bg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CB77D907-FAFE-46AC-A665-571D6FBD5858}"/>
              </a:ext>
            </a:extLst>
          </p:cNvPr>
          <p:cNvGrpSpPr/>
          <p:nvPr/>
        </p:nvGrpSpPr>
        <p:grpSpPr>
          <a:xfrm>
            <a:off x="8129121" y="3009560"/>
            <a:ext cx="1903221" cy="1658517"/>
            <a:chOff x="8627261" y="2784849"/>
            <a:chExt cx="1903221" cy="1658517"/>
          </a:xfrm>
        </p:grpSpPr>
        <p:sp>
          <p:nvSpPr>
            <p:cNvPr id="52" name="Rectángulo 51">
              <a:extLst>
                <a:ext uri="{FF2B5EF4-FFF2-40B4-BE49-F238E27FC236}">
                  <a16:creationId xmlns:a16="http://schemas.microsoft.com/office/drawing/2014/main" id="{480DCC1C-5EA4-411E-BFBB-D2A3869D8B07}"/>
                </a:ext>
              </a:extLst>
            </p:cNvPr>
            <p:cNvSpPr/>
            <p:nvPr/>
          </p:nvSpPr>
          <p:spPr>
            <a:xfrm>
              <a:off x="8627261" y="2784849"/>
              <a:ext cx="1903221" cy="740430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>
                  <a:solidFill>
                    <a:schemeClr val="bg1"/>
                  </a:solidFill>
                  <a:latin typeface="Arial Nova" panose="020B0504020202020204" pitchFamily="34" charset="0"/>
                  <a:cs typeface="Arial" panose="020B0604020202020204" pitchFamily="34" charset="0"/>
                </a:rPr>
                <a:t>ALAYA CLOUD SERVICES</a:t>
              </a:r>
            </a:p>
            <a:p>
              <a:pPr algn="ctr"/>
              <a:r>
                <a:rPr lang="es-ES" sz="1200" dirty="0">
                  <a:solidFill>
                    <a:schemeClr val="bg1"/>
                  </a:solidFill>
                  <a:latin typeface="Arial Nova" panose="020B0504020202020204" pitchFamily="34" charset="0"/>
                  <a:cs typeface="Arial" panose="020B0604020202020204" pitchFamily="34" charset="0"/>
                </a:rPr>
                <a:t>[AZURE / AWS]</a:t>
              </a:r>
              <a:endParaRPr lang="es-CL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Rectángulo 40">
              <a:extLst>
                <a:ext uri="{FF2B5EF4-FFF2-40B4-BE49-F238E27FC236}">
                  <a16:creationId xmlns:a16="http://schemas.microsoft.com/office/drawing/2014/main" id="{088ACFB9-EF91-4C05-BBE7-659857C205D6}"/>
                </a:ext>
              </a:extLst>
            </p:cNvPr>
            <p:cNvSpPr/>
            <p:nvPr/>
          </p:nvSpPr>
          <p:spPr>
            <a:xfrm>
              <a:off x="8627263" y="3702936"/>
              <a:ext cx="1892272" cy="740430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>
                  <a:solidFill>
                    <a:schemeClr val="bg1"/>
                  </a:solidFill>
                  <a:latin typeface="Arial Nova" panose="020B0504020202020204" pitchFamily="34" charset="0"/>
                  <a:cs typeface="Arial" panose="020B0604020202020204" pitchFamily="34" charset="0"/>
                </a:rPr>
                <a:t>CUSTOMER ON PREMISE SERVERS</a:t>
              </a:r>
              <a:endParaRPr lang="es-CL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55" name="Rectángulo 54">
            <a:extLst>
              <a:ext uri="{FF2B5EF4-FFF2-40B4-BE49-F238E27FC236}">
                <a16:creationId xmlns:a16="http://schemas.microsoft.com/office/drawing/2014/main" id="{716BDD6D-543B-4623-B46E-C8DF20EBEB47}"/>
              </a:ext>
            </a:extLst>
          </p:cNvPr>
          <p:cNvSpPr/>
          <p:nvPr/>
        </p:nvSpPr>
        <p:spPr>
          <a:xfrm>
            <a:off x="65988" y="6474807"/>
            <a:ext cx="419787" cy="29884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endParaRPr lang="es-CL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6" name="Grupo 55">
            <a:extLst>
              <a:ext uri="{FF2B5EF4-FFF2-40B4-BE49-F238E27FC236}">
                <a16:creationId xmlns:a16="http://schemas.microsoft.com/office/drawing/2014/main" id="{69D1EF72-B0B7-48E8-85A0-DC318CE9452C}"/>
              </a:ext>
            </a:extLst>
          </p:cNvPr>
          <p:cNvGrpSpPr/>
          <p:nvPr/>
        </p:nvGrpSpPr>
        <p:grpSpPr>
          <a:xfrm>
            <a:off x="1044341" y="-28815"/>
            <a:ext cx="1925983" cy="6846981"/>
            <a:chOff x="4294836" y="-443930"/>
            <a:chExt cx="1925983" cy="7182344"/>
          </a:xfrm>
        </p:grpSpPr>
        <p:grpSp>
          <p:nvGrpSpPr>
            <p:cNvPr id="57" name="Grupo 56">
              <a:extLst>
                <a:ext uri="{FF2B5EF4-FFF2-40B4-BE49-F238E27FC236}">
                  <a16:creationId xmlns:a16="http://schemas.microsoft.com/office/drawing/2014/main" id="{DE3DAD5D-E143-45B8-868F-D82A72AF0A4E}"/>
                </a:ext>
              </a:extLst>
            </p:cNvPr>
            <p:cNvGrpSpPr/>
            <p:nvPr/>
          </p:nvGrpSpPr>
          <p:grpSpPr>
            <a:xfrm>
              <a:off x="4294837" y="5034484"/>
              <a:ext cx="1925982" cy="1703930"/>
              <a:chOff x="4294837" y="5145320"/>
              <a:chExt cx="1925982" cy="1703930"/>
            </a:xfrm>
          </p:grpSpPr>
          <p:sp>
            <p:nvSpPr>
              <p:cNvPr id="78" name="Flecha: pentágono 77">
                <a:extLst>
                  <a:ext uri="{FF2B5EF4-FFF2-40B4-BE49-F238E27FC236}">
                    <a16:creationId xmlns:a16="http://schemas.microsoft.com/office/drawing/2014/main" id="{2B857C53-CA32-48FD-A00A-036E16435F81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9" name="Rectángulo 78">
                <a:extLst>
                  <a:ext uri="{FF2B5EF4-FFF2-40B4-BE49-F238E27FC236}">
                    <a16:creationId xmlns:a16="http://schemas.microsoft.com/office/drawing/2014/main" id="{18531FA7-F886-4BE7-8459-9AA32BCD6BCF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SAFETY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8" name="Grupo 57">
              <a:extLst>
                <a:ext uri="{FF2B5EF4-FFF2-40B4-BE49-F238E27FC236}">
                  <a16:creationId xmlns:a16="http://schemas.microsoft.com/office/drawing/2014/main" id="{755A3649-578C-42EA-B923-BE4C7E8FCF75}"/>
                </a:ext>
              </a:extLst>
            </p:cNvPr>
            <p:cNvGrpSpPr/>
            <p:nvPr/>
          </p:nvGrpSpPr>
          <p:grpSpPr>
            <a:xfrm>
              <a:off x="4294836" y="4226300"/>
              <a:ext cx="1925982" cy="1703930"/>
              <a:chOff x="4294837" y="5145320"/>
              <a:chExt cx="1925982" cy="1703930"/>
            </a:xfrm>
          </p:grpSpPr>
          <p:sp>
            <p:nvSpPr>
              <p:cNvPr id="76" name="Flecha: pentágono 75">
                <a:extLst>
                  <a:ext uri="{FF2B5EF4-FFF2-40B4-BE49-F238E27FC236}">
                    <a16:creationId xmlns:a16="http://schemas.microsoft.com/office/drawing/2014/main" id="{8945994E-C8E5-4BAD-AC0A-291523C8FB6B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7" name="Rectángulo 76">
                <a:extLst>
                  <a:ext uri="{FF2B5EF4-FFF2-40B4-BE49-F238E27FC236}">
                    <a16:creationId xmlns:a16="http://schemas.microsoft.com/office/drawing/2014/main" id="{B794FA5B-CE8D-4E88-A317-4FA0333ADE64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MAINTENANCE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A1109BD4-2F3D-4681-9E0A-381650CC2D85}"/>
                </a:ext>
              </a:extLst>
            </p:cNvPr>
            <p:cNvGrpSpPr/>
            <p:nvPr/>
          </p:nvGrpSpPr>
          <p:grpSpPr>
            <a:xfrm>
              <a:off x="4294836" y="3365156"/>
              <a:ext cx="1925982" cy="1703930"/>
              <a:chOff x="4294837" y="5145320"/>
              <a:chExt cx="1925982" cy="1703930"/>
            </a:xfrm>
          </p:grpSpPr>
          <p:sp>
            <p:nvSpPr>
              <p:cNvPr id="74" name="Flecha: pentágono 73">
                <a:extLst>
                  <a:ext uri="{FF2B5EF4-FFF2-40B4-BE49-F238E27FC236}">
                    <a16:creationId xmlns:a16="http://schemas.microsoft.com/office/drawing/2014/main" id="{B1A1509D-7495-4265-B3AF-AF433AEBB834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5" name="Rectángulo 74">
                <a:extLst>
                  <a:ext uri="{FF2B5EF4-FFF2-40B4-BE49-F238E27FC236}">
                    <a16:creationId xmlns:a16="http://schemas.microsoft.com/office/drawing/2014/main" id="{72AD2608-EC9E-411D-9B3D-7AE39CFB6819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LEACHING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0" name="Grupo 59">
              <a:extLst>
                <a:ext uri="{FF2B5EF4-FFF2-40B4-BE49-F238E27FC236}">
                  <a16:creationId xmlns:a16="http://schemas.microsoft.com/office/drawing/2014/main" id="{909F7D36-6C79-4174-B309-2C1582E7F287}"/>
                </a:ext>
              </a:extLst>
            </p:cNvPr>
            <p:cNvGrpSpPr/>
            <p:nvPr/>
          </p:nvGrpSpPr>
          <p:grpSpPr>
            <a:xfrm>
              <a:off x="4294836" y="2509982"/>
              <a:ext cx="1925982" cy="1703930"/>
              <a:chOff x="4294837" y="5145320"/>
              <a:chExt cx="1925982" cy="1703930"/>
            </a:xfrm>
          </p:grpSpPr>
          <p:sp>
            <p:nvSpPr>
              <p:cNvPr id="72" name="Flecha: pentágono 71">
                <a:extLst>
                  <a:ext uri="{FF2B5EF4-FFF2-40B4-BE49-F238E27FC236}">
                    <a16:creationId xmlns:a16="http://schemas.microsoft.com/office/drawing/2014/main" id="{8B25B8EB-72B8-4E88-8488-1CDCD1B55F9B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3" name="Rectángulo 72">
                <a:extLst>
                  <a:ext uri="{FF2B5EF4-FFF2-40B4-BE49-F238E27FC236}">
                    <a16:creationId xmlns:a16="http://schemas.microsoft.com/office/drawing/2014/main" id="{BCC93984-8A3E-4721-AAFD-1C2862D1A1B8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GLOMERS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1" name="Grupo 60">
              <a:extLst>
                <a:ext uri="{FF2B5EF4-FFF2-40B4-BE49-F238E27FC236}">
                  <a16:creationId xmlns:a16="http://schemas.microsoft.com/office/drawing/2014/main" id="{F0187E72-C7D3-431A-8015-924AD765AA8D}"/>
                </a:ext>
              </a:extLst>
            </p:cNvPr>
            <p:cNvGrpSpPr/>
            <p:nvPr/>
          </p:nvGrpSpPr>
          <p:grpSpPr>
            <a:xfrm>
              <a:off x="4294836" y="1645629"/>
              <a:ext cx="1925982" cy="1703930"/>
              <a:chOff x="4294837" y="5145320"/>
              <a:chExt cx="1925982" cy="1703930"/>
            </a:xfrm>
          </p:grpSpPr>
          <p:sp>
            <p:nvSpPr>
              <p:cNvPr id="70" name="Flecha: pentágono 69">
                <a:extLst>
                  <a:ext uri="{FF2B5EF4-FFF2-40B4-BE49-F238E27FC236}">
                    <a16:creationId xmlns:a16="http://schemas.microsoft.com/office/drawing/2014/main" id="{9577BB4B-119C-481C-B950-1ED8230AE815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1" name="Rectángulo 70">
                <a:extLst>
                  <a:ext uri="{FF2B5EF4-FFF2-40B4-BE49-F238E27FC236}">
                    <a16:creationId xmlns:a16="http://schemas.microsoft.com/office/drawing/2014/main" id="{44335429-7A94-4DA3-A543-7A10889B69EF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FLOATING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2" name="Grupo 61">
              <a:extLst>
                <a:ext uri="{FF2B5EF4-FFF2-40B4-BE49-F238E27FC236}">
                  <a16:creationId xmlns:a16="http://schemas.microsoft.com/office/drawing/2014/main" id="{198BAA8E-AEEF-411C-9ECC-6F5A0FF95C99}"/>
                </a:ext>
              </a:extLst>
            </p:cNvPr>
            <p:cNvGrpSpPr/>
            <p:nvPr/>
          </p:nvGrpSpPr>
          <p:grpSpPr>
            <a:xfrm>
              <a:off x="4294836" y="787748"/>
              <a:ext cx="1925982" cy="1703930"/>
              <a:chOff x="4294837" y="5145320"/>
              <a:chExt cx="1925982" cy="1703930"/>
            </a:xfrm>
          </p:grpSpPr>
          <p:sp>
            <p:nvSpPr>
              <p:cNvPr id="68" name="Flecha: pentágono 67">
                <a:extLst>
                  <a:ext uri="{FF2B5EF4-FFF2-40B4-BE49-F238E27FC236}">
                    <a16:creationId xmlns:a16="http://schemas.microsoft.com/office/drawing/2014/main" id="{BE772D71-6CBA-42F8-B9A6-74A26DB8FACF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9" name="Rectángulo 68">
                <a:extLst>
                  <a:ext uri="{FF2B5EF4-FFF2-40B4-BE49-F238E27FC236}">
                    <a16:creationId xmlns:a16="http://schemas.microsoft.com/office/drawing/2014/main" id="{AD0B6EAA-AA8E-453C-95CF-60BF3D0FFECB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GRIDING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3" name="Grupo 62">
              <a:extLst>
                <a:ext uri="{FF2B5EF4-FFF2-40B4-BE49-F238E27FC236}">
                  <a16:creationId xmlns:a16="http://schemas.microsoft.com/office/drawing/2014/main" id="{291A9A2A-6CAF-482A-9B80-D4BAF8233A4B}"/>
                </a:ext>
              </a:extLst>
            </p:cNvPr>
            <p:cNvGrpSpPr/>
            <p:nvPr/>
          </p:nvGrpSpPr>
          <p:grpSpPr>
            <a:xfrm>
              <a:off x="4294836" y="-69788"/>
              <a:ext cx="1925982" cy="1703930"/>
              <a:chOff x="4294837" y="5145320"/>
              <a:chExt cx="1925982" cy="1703930"/>
            </a:xfrm>
          </p:grpSpPr>
          <p:sp>
            <p:nvSpPr>
              <p:cNvPr id="66" name="Flecha: pentágono 65">
                <a:extLst>
                  <a:ext uri="{FF2B5EF4-FFF2-40B4-BE49-F238E27FC236}">
                    <a16:creationId xmlns:a16="http://schemas.microsoft.com/office/drawing/2014/main" id="{CF258C1C-4008-489C-9809-C252673847BF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7" name="Rectángulo 66">
                <a:extLst>
                  <a:ext uri="{FF2B5EF4-FFF2-40B4-BE49-F238E27FC236}">
                    <a16:creationId xmlns:a16="http://schemas.microsoft.com/office/drawing/2014/main" id="{BF5DE361-0A50-455E-83A3-C6192B62D211}"/>
                  </a:ext>
                </a:extLst>
              </p:cNvPr>
              <p:cNvSpPr/>
              <p:nvPr/>
            </p:nvSpPr>
            <p:spPr>
              <a:xfrm>
                <a:off x="4751984" y="6014936"/>
                <a:ext cx="1011686" cy="360834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LOAD  AND TRANSPORT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4" name="Flecha: pentágono 63">
              <a:extLst>
                <a:ext uri="{FF2B5EF4-FFF2-40B4-BE49-F238E27FC236}">
                  <a16:creationId xmlns:a16="http://schemas.microsoft.com/office/drawing/2014/main" id="{5C2D1C40-A0D2-4CA6-86E0-5F8D87E946CB}"/>
                </a:ext>
              </a:extLst>
            </p:cNvPr>
            <p:cNvSpPr/>
            <p:nvPr/>
          </p:nvSpPr>
          <p:spPr>
            <a:xfrm rot="5400000">
              <a:off x="4663989" y="-813082"/>
              <a:ext cx="1187677" cy="1925982"/>
            </a:xfrm>
            <a:prstGeom prst="homePlate">
              <a:avLst>
                <a:gd name="adj" fmla="val 69579"/>
              </a:avLst>
            </a:prstGeom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2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L" dirty="0"/>
            </a:p>
          </p:txBody>
        </p:sp>
        <p:sp>
          <p:nvSpPr>
            <p:cNvPr id="65" name="Rectángulo 64">
              <a:extLst>
                <a:ext uri="{FF2B5EF4-FFF2-40B4-BE49-F238E27FC236}">
                  <a16:creationId xmlns:a16="http://schemas.microsoft.com/office/drawing/2014/main" id="{6A97AA30-DD55-4115-A997-5AA80573FFAB}"/>
                </a:ext>
              </a:extLst>
            </p:cNvPr>
            <p:cNvSpPr/>
            <p:nvPr/>
          </p:nvSpPr>
          <p:spPr>
            <a:xfrm>
              <a:off x="4643166" y="-90976"/>
              <a:ext cx="1229320" cy="3015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>
                  <a:latin typeface="Arial" panose="020B0604020202020204" pitchFamily="34" charset="0"/>
                  <a:cs typeface="Arial" panose="020B0604020202020204" pitchFamily="34" charset="0"/>
                </a:rPr>
                <a:t>ALAYA MIINIG ANALYTICS</a:t>
              </a:r>
              <a:endParaRPr lang="es-CL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" name="Grupo 1">
            <a:extLst>
              <a:ext uri="{FF2B5EF4-FFF2-40B4-BE49-F238E27FC236}">
                <a16:creationId xmlns:a16="http://schemas.microsoft.com/office/drawing/2014/main" id="{E715EC06-D41C-4D03-9A9A-4C9BCF00E69A}"/>
              </a:ext>
            </a:extLst>
          </p:cNvPr>
          <p:cNvGrpSpPr/>
          <p:nvPr/>
        </p:nvGrpSpPr>
        <p:grpSpPr>
          <a:xfrm>
            <a:off x="5107233" y="2023616"/>
            <a:ext cx="2414241" cy="3611887"/>
            <a:chOff x="5286282" y="1711136"/>
            <a:chExt cx="2414241" cy="3611887"/>
          </a:xfrm>
        </p:grpSpPr>
        <p:sp>
          <p:nvSpPr>
            <p:cNvPr id="32" name="Rectángulo 31">
              <a:extLst>
                <a:ext uri="{FF2B5EF4-FFF2-40B4-BE49-F238E27FC236}">
                  <a16:creationId xmlns:a16="http://schemas.microsoft.com/office/drawing/2014/main" id="{B2D3231F-8790-4E07-ACBC-A045161167C3}"/>
                </a:ext>
              </a:extLst>
            </p:cNvPr>
            <p:cNvSpPr/>
            <p:nvPr/>
          </p:nvSpPr>
          <p:spPr>
            <a:xfrm>
              <a:off x="5286284" y="1711136"/>
              <a:ext cx="2414239" cy="603919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>
                  <a:solidFill>
                    <a:schemeClr val="bg1"/>
                  </a:solidFill>
                  <a:latin typeface="Arial Nova" panose="020B0504020202020204" pitchFamily="34" charset="0"/>
                  <a:cs typeface="Arial" panose="020B0604020202020204" pitchFamily="34" charset="0"/>
                </a:rPr>
                <a:t>GEOREFERENTIAL DATA [GPS]</a:t>
              </a:r>
              <a:endParaRPr lang="es-CL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Rectángulo 33">
              <a:extLst>
                <a:ext uri="{FF2B5EF4-FFF2-40B4-BE49-F238E27FC236}">
                  <a16:creationId xmlns:a16="http://schemas.microsoft.com/office/drawing/2014/main" id="{34D30771-8DB4-473D-AA48-BC64BDCF7A60}"/>
                </a:ext>
              </a:extLst>
            </p:cNvPr>
            <p:cNvSpPr/>
            <p:nvPr/>
          </p:nvSpPr>
          <p:spPr>
            <a:xfrm>
              <a:off x="5286284" y="2467385"/>
              <a:ext cx="2414239" cy="603919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>
                  <a:solidFill>
                    <a:schemeClr val="bg1"/>
                  </a:solidFill>
                  <a:latin typeface="Arial Nova" panose="020B0504020202020204" pitchFamily="34" charset="0"/>
                  <a:cs typeface="Arial" panose="020B0604020202020204" pitchFamily="34" charset="0"/>
                </a:rPr>
                <a:t>LOADS AND DISCHARGES OF MINERAL</a:t>
              </a:r>
              <a:endParaRPr lang="es-CL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Rectángulo 37">
              <a:extLst>
                <a:ext uri="{FF2B5EF4-FFF2-40B4-BE49-F238E27FC236}">
                  <a16:creationId xmlns:a16="http://schemas.microsoft.com/office/drawing/2014/main" id="{E957B5C1-F04E-470B-9A9D-50BF32A17F1F}"/>
                </a:ext>
              </a:extLst>
            </p:cNvPr>
            <p:cNvSpPr/>
            <p:nvPr/>
          </p:nvSpPr>
          <p:spPr>
            <a:xfrm>
              <a:off x="5286283" y="3227289"/>
              <a:ext cx="2414239" cy="598100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>
                  <a:solidFill>
                    <a:schemeClr val="bg1"/>
                  </a:solidFill>
                  <a:latin typeface="Arial Nova" panose="020B0504020202020204" pitchFamily="34" charset="0"/>
                  <a:cs typeface="Arial" panose="020B0604020202020204" pitchFamily="34" charset="0"/>
                </a:rPr>
                <a:t>TIRES TEMPERATURE AND PRESSURE</a:t>
              </a:r>
              <a:endParaRPr lang="es-CL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0" name="Rectángulo 79">
              <a:extLst>
                <a:ext uri="{FF2B5EF4-FFF2-40B4-BE49-F238E27FC236}">
                  <a16:creationId xmlns:a16="http://schemas.microsoft.com/office/drawing/2014/main" id="{0555BB94-868F-4399-9358-8C6741AFA88D}"/>
                </a:ext>
              </a:extLst>
            </p:cNvPr>
            <p:cNvSpPr/>
            <p:nvPr/>
          </p:nvSpPr>
          <p:spPr>
            <a:xfrm>
              <a:off x="5286282" y="3974775"/>
              <a:ext cx="2414239" cy="598100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>
                  <a:solidFill>
                    <a:schemeClr val="bg1"/>
                  </a:solidFill>
                  <a:latin typeface="Arial Nova" panose="020B0504020202020204" pitchFamily="34" charset="0"/>
                  <a:cs typeface="Arial" panose="020B0604020202020204" pitchFamily="34" charset="0"/>
                </a:rPr>
                <a:t>FUEL MONITORING [OPTIONAL]</a:t>
              </a:r>
              <a:endParaRPr lang="es-CL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1" name="Rectángulo 80">
              <a:extLst>
                <a:ext uri="{FF2B5EF4-FFF2-40B4-BE49-F238E27FC236}">
                  <a16:creationId xmlns:a16="http://schemas.microsoft.com/office/drawing/2014/main" id="{5F71FA4A-8B76-49A1-A6A3-8C9DFD1B81BA}"/>
                </a:ext>
              </a:extLst>
            </p:cNvPr>
            <p:cNvSpPr/>
            <p:nvPr/>
          </p:nvSpPr>
          <p:spPr>
            <a:xfrm>
              <a:off x="5286282" y="4724923"/>
              <a:ext cx="2414239" cy="598100"/>
            </a:xfrm>
            <a:prstGeom prst="rect">
              <a:avLst/>
            </a:prstGeom>
            <a:solidFill>
              <a:schemeClr val="accent2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200" dirty="0">
                  <a:solidFill>
                    <a:schemeClr val="bg1"/>
                  </a:solidFill>
                  <a:latin typeface="Arial Nova" panose="020B0504020202020204" pitchFamily="34" charset="0"/>
                  <a:cs typeface="Arial" panose="020B0604020202020204" pitchFamily="34" charset="0"/>
                </a:rPr>
                <a:t>ENGINES MONITORING [OPTIONAL]</a:t>
              </a:r>
              <a:endParaRPr lang="es-CL" sz="1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2" name="Flecha derecha 9">
            <a:extLst>
              <a:ext uri="{FF2B5EF4-FFF2-40B4-BE49-F238E27FC236}">
                <a16:creationId xmlns:a16="http://schemas.microsoft.com/office/drawing/2014/main" id="{22CE42C5-D5AF-4E34-A3A4-290097671F33}"/>
              </a:ext>
            </a:extLst>
          </p:cNvPr>
          <p:cNvSpPr/>
          <p:nvPr/>
        </p:nvSpPr>
        <p:spPr>
          <a:xfrm>
            <a:off x="10164658" y="3474764"/>
            <a:ext cx="348492" cy="728110"/>
          </a:xfrm>
          <a:prstGeom prst="rightArrow">
            <a:avLst/>
          </a:prstGeom>
          <a:solidFill>
            <a:schemeClr val="accent2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sz="1000" dirty="0"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4FDB8C45-8E9E-42DB-A37C-3888C2A98A65}"/>
              </a:ext>
            </a:extLst>
          </p:cNvPr>
          <p:cNvGrpSpPr/>
          <p:nvPr/>
        </p:nvGrpSpPr>
        <p:grpSpPr>
          <a:xfrm>
            <a:off x="8134595" y="1457698"/>
            <a:ext cx="1854092" cy="1854092"/>
            <a:chOff x="7718591" y="471483"/>
            <a:chExt cx="1854092" cy="1854092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4887CE52-CBBC-4DFF-A7CC-DD38FEA597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18591" y="471483"/>
              <a:ext cx="1854092" cy="1854092"/>
            </a:xfrm>
            <a:prstGeom prst="rect">
              <a:avLst/>
            </a:prstGeom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77FA918F-B25E-46BA-88B0-2A2457B27B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92569" y="1462319"/>
              <a:ext cx="1106133" cy="3194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9B4948D2-26B9-4A1D-9135-7B74E4F551E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522563" y="1163396"/>
              <a:ext cx="539078" cy="32271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7" name="Imagen 6">
            <a:extLst>
              <a:ext uri="{FF2B5EF4-FFF2-40B4-BE49-F238E27FC236}">
                <a16:creationId xmlns:a16="http://schemas.microsoft.com/office/drawing/2014/main" id="{1FBA1C16-6497-4CDA-95C7-0639809AB4C3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AFAFA"/>
              </a:clrFrom>
              <a:clrTo>
                <a:srgbClr val="FAFAFA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489826" y="4746446"/>
            <a:ext cx="1181812" cy="1165934"/>
          </a:xfrm>
          <a:prstGeom prst="rect">
            <a:avLst/>
          </a:prstGeom>
        </p:spPr>
      </p:pic>
      <p:sp>
        <p:nvSpPr>
          <p:cNvPr id="107" name="Google Shape;94;gb34b326a68_0_35">
            <a:extLst>
              <a:ext uri="{FF2B5EF4-FFF2-40B4-BE49-F238E27FC236}">
                <a16:creationId xmlns:a16="http://schemas.microsoft.com/office/drawing/2014/main" id="{851F51EC-9B6C-4DC2-8BC8-656DA5083E8A}"/>
              </a:ext>
            </a:extLst>
          </p:cNvPr>
          <p:cNvSpPr txBox="1"/>
          <p:nvPr/>
        </p:nvSpPr>
        <p:spPr>
          <a:xfrm>
            <a:off x="5172529" y="78261"/>
            <a:ext cx="5037116" cy="588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buClr>
                <a:srgbClr val="F86A24"/>
              </a:buClr>
              <a:buSzPts val="10000"/>
            </a:pPr>
            <a:r>
              <a:rPr lang="en-US" sz="3000" b="1" dirty="0">
                <a:solidFill>
                  <a:schemeClr val="accent2"/>
                </a:solidFill>
                <a:latin typeface="Arial Nova" panose="020B0604020202020204" pitchFamily="34" charset="0"/>
                <a:ea typeface="Bai Jamjuree"/>
                <a:cs typeface="Bai Jamjuree"/>
                <a:sym typeface="Bai Jamjuree"/>
              </a:rPr>
              <a:t>TRANSPORT OPTIMIZER</a:t>
            </a:r>
          </a:p>
        </p:txBody>
      </p:sp>
      <p:pic>
        <p:nvPicPr>
          <p:cNvPr id="53" name="Imagen 52">
            <a:extLst>
              <a:ext uri="{FF2B5EF4-FFF2-40B4-BE49-F238E27FC236}">
                <a16:creationId xmlns:a16="http://schemas.microsoft.com/office/drawing/2014/main" id="{48A35E7A-501F-4499-B0D5-265A3F40D8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654569" y="23828"/>
            <a:ext cx="1537431" cy="69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975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62;p1" descr="Imagen">
            <a:extLst>
              <a:ext uri="{FF2B5EF4-FFF2-40B4-BE49-F238E27FC236}">
                <a16:creationId xmlns:a16="http://schemas.microsoft.com/office/drawing/2014/main" id="{AF51140F-DFC7-4AB0-85FB-32C197BF4911}"/>
              </a:ext>
            </a:extLst>
          </p:cNvPr>
          <p:cNvPicPr preferRelativeResize="0"/>
          <p:nvPr/>
        </p:nvPicPr>
        <p:blipFill rotWithShape="1">
          <a:blip r:embed="rId5"/>
          <a:stretch/>
        </p:blipFill>
        <p:spPr>
          <a:xfrm>
            <a:off x="10982226" y="6474808"/>
            <a:ext cx="1143786" cy="298847"/>
          </a:xfrm>
          <a:prstGeom prst="rect">
            <a:avLst/>
          </a:prstGeom>
          <a:noFill/>
          <a:effectLst>
            <a:glow rad="127000">
              <a:schemeClr val="accent2"/>
            </a:glow>
            <a:innerShdw blurRad="114300">
              <a:schemeClr val="bg1"/>
            </a:innerShdw>
          </a:effectLst>
        </p:spPr>
      </p:pic>
      <p:pic>
        <p:nvPicPr>
          <p:cNvPr id="22" name="Imagen 21" descr="Imagen que contiene colina&#10;&#10;Descripción generada automáticamente">
            <a:extLst>
              <a:ext uri="{FF2B5EF4-FFF2-40B4-BE49-F238E27FC236}">
                <a16:creationId xmlns:a16="http://schemas.microsoft.com/office/drawing/2014/main" id="{E6B5AEC3-EF44-45C8-A374-456C1E5ED96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88"/>
          <a:stretch/>
        </p:blipFill>
        <p:spPr>
          <a:xfrm>
            <a:off x="0" y="0"/>
            <a:ext cx="4014666" cy="6858000"/>
          </a:xfrm>
          <a:prstGeom prst="rect">
            <a:avLst/>
          </a:prstGeom>
        </p:spPr>
      </p:pic>
      <p:cxnSp>
        <p:nvCxnSpPr>
          <p:cNvPr id="23" name="Google Shape;96;gb34b326a68_0_35">
            <a:extLst>
              <a:ext uri="{FF2B5EF4-FFF2-40B4-BE49-F238E27FC236}">
                <a16:creationId xmlns:a16="http://schemas.microsoft.com/office/drawing/2014/main" id="{526194B9-8202-4A93-9AC2-1F711E7280DF}"/>
              </a:ext>
            </a:extLst>
          </p:cNvPr>
          <p:cNvCxnSpPr>
            <a:cxnSpLocks/>
          </p:cNvCxnSpPr>
          <p:nvPr/>
        </p:nvCxnSpPr>
        <p:spPr>
          <a:xfrm>
            <a:off x="4211783" y="740701"/>
            <a:ext cx="7767781" cy="0"/>
          </a:xfrm>
          <a:prstGeom prst="straightConnector1">
            <a:avLst/>
          </a:prstGeom>
          <a:noFill/>
          <a:ln w="114300" cap="flat" cmpd="sng">
            <a:solidFill>
              <a:schemeClr val="accent2"/>
            </a:solidFill>
            <a:prstDash val="solid"/>
            <a:miter lim="400000"/>
            <a:headEnd type="none" w="sm" len="sm"/>
            <a:tailEnd type="none" w="sm" len="sm"/>
          </a:ln>
        </p:spPr>
      </p:cxnSp>
      <p:sp>
        <p:nvSpPr>
          <p:cNvPr id="55" name="Rectángulo 54">
            <a:extLst>
              <a:ext uri="{FF2B5EF4-FFF2-40B4-BE49-F238E27FC236}">
                <a16:creationId xmlns:a16="http://schemas.microsoft.com/office/drawing/2014/main" id="{716BDD6D-543B-4623-B46E-C8DF20EBEB47}"/>
              </a:ext>
            </a:extLst>
          </p:cNvPr>
          <p:cNvSpPr/>
          <p:nvPr/>
        </p:nvSpPr>
        <p:spPr>
          <a:xfrm>
            <a:off x="65988" y="6474807"/>
            <a:ext cx="419787" cy="298848"/>
          </a:xfrm>
          <a:prstGeom prst="rect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es-CL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56" name="Grupo 55">
            <a:extLst>
              <a:ext uri="{FF2B5EF4-FFF2-40B4-BE49-F238E27FC236}">
                <a16:creationId xmlns:a16="http://schemas.microsoft.com/office/drawing/2014/main" id="{69D1EF72-B0B7-48E8-85A0-DC318CE9452C}"/>
              </a:ext>
            </a:extLst>
          </p:cNvPr>
          <p:cNvGrpSpPr/>
          <p:nvPr/>
        </p:nvGrpSpPr>
        <p:grpSpPr>
          <a:xfrm>
            <a:off x="1044341" y="-28815"/>
            <a:ext cx="1925983" cy="6846981"/>
            <a:chOff x="4294836" y="-443930"/>
            <a:chExt cx="1925983" cy="7182344"/>
          </a:xfrm>
        </p:grpSpPr>
        <p:grpSp>
          <p:nvGrpSpPr>
            <p:cNvPr id="57" name="Grupo 56">
              <a:extLst>
                <a:ext uri="{FF2B5EF4-FFF2-40B4-BE49-F238E27FC236}">
                  <a16:creationId xmlns:a16="http://schemas.microsoft.com/office/drawing/2014/main" id="{DE3DAD5D-E143-45B8-868F-D82A72AF0A4E}"/>
                </a:ext>
              </a:extLst>
            </p:cNvPr>
            <p:cNvGrpSpPr/>
            <p:nvPr/>
          </p:nvGrpSpPr>
          <p:grpSpPr>
            <a:xfrm>
              <a:off x="4294837" y="5034484"/>
              <a:ext cx="1925982" cy="1703930"/>
              <a:chOff x="4294837" y="5145320"/>
              <a:chExt cx="1925982" cy="1703930"/>
            </a:xfrm>
          </p:grpSpPr>
          <p:sp>
            <p:nvSpPr>
              <p:cNvPr id="78" name="Flecha: pentágono 77">
                <a:extLst>
                  <a:ext uri="{FF2B5EF4-FFF2-40B4-BE49-F238E27FC236}">
                    <a16:creationId xmlns:a16="http://schemas.microsoft.com/office/drawing/2014/main" id="{2B857C53-CA32-48FD-A00A-036E16435F81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9" name="Rectángulo 78">
                <a:extLst>
                  <a:ext uri="{FF2B5EF4-FFF2-40B4-BE49-F238E27FC236}">
                    <a16:creationId xmlns:a16="http://schemas.microsoft.com/office/drawing/2014/main" id="{18531FA7-F886-4BE7-8459-9AA32BCD6BCF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SAFETY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8" name="Grupo 57">
              <a:extLst>
                <a:ext uri="{FF2B5EF4-FFF2-40B4-BE49-F238E27FC236}">
                  <a16:creationId xmlns:a16="http://schemas.microsoft.com/office/drawing/2014/main" id="{755A3649-578C-42EA-B923-BE4C7E8FCF75}"/>
                </a:ext>
              </a:extLst>
            </p:cNvPr>
            <p:cNvGrpSpPr/>
            <p:nvPr/>
          </p:nvGrpSpPr>
          <p:grpSpPr>
            <a:xfrm>
              <a:off x="4294836" y="4226300"/>
              <a:ext cx="1925982" cy="1703930"/>
              <a:chOff x="4294837" y="5145320"/>
              <a:chExt cx="1925982" cy="1703930"/>
            </a:xfrm>
          </p:grpSpPr>
          <p:sp>
            <p:nvSpPr>
              <p:cNvPr id="76" name="Flecha: pentágono 75">
                <a:extLst>
                  <a:ext uri="{FF2B5EF4-FFF2-40B4-BE49-F238E27FC236}">
                    <a16:creationId xmlns:a16="http://schemas.microsoft.com/office/drawing/2014/main" id="{8945994E-C8E5-4BAD-AC0A-291523C8FB6B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7" name="Rectángulo 76">
                <a:extLst>
                  <a:ext uri="{FF2B5EF4-FFF2-40B4-BE49-F238E27FC236}">
                    <a16:creationId xmlns:a16="http://schemas.microsoft.com/office/drawing/2014/main" id="{B794FA5B-CE8D-4E88-A317-4FA0333ADE64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MAINTENANCE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9" name="Grupo 58">
              <a:extLst>
                <a:ext uri="{FF2B5EF4-FFF2-40B4-BE49-F238E27FC236}">
                  <a16:creationId xmlns:a16="http://schemas.microsoft.com/office/drawing/2014/main" id="{A1109BD4-2F3D-4681-9E0A-381650CC2D85}"/>
                </a:ext>
              </a:extLst>
            </p:cNvPr>
            <p:cNvGrpSpPr/>
            <p:nvPr/>
          </p:nvGrpSpPr>
          <p:grpSpPr>
            <a:xfrm>
              <a:off x="4294836" y="3365156"/>
              <a:ext cx="1925982" cy="1703930"/>
              <a:chOff x="4294837" y="5145320"/>
              <a:chExt cx="1925982" cy="1703930"/>
            </a:xfrm>
          </p:grpSpPr>
          <p:sp>
            <p:nvSpPr>
              <p:cNvPr id="74" name="Flecha: pentágono 73">
                <a:extLst>
                  <a:ext uri="{FF2B5EF4-FFF2-40B4-BE49-F238E27FC236}">
                    <a16:creationId xmlns:a16="http://schemas.microsoft.com/office/drawing/2014/main" id="{B1A1509D-7495-4265-B3AF-AF433AEBB834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5" name="Rectángulo 74">
                <a:extLst>
                  <a:ext uri="{FF2B5EF4-FFF2-40B4-BE49-F238E27FC236}">
                    <a16:creationId xmlns:a16="http://schemas.microsoft.com/office/drawing/2014/main" id="{72AD2608-EC9E-411D-9B3D-7AE39CFB6819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LEACHING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0" name="Grupo 59">
              <a:extLst>
                <a:ext uri="{FF2B5EF4-FFF2-40B4-BE49-F238E27FC236}">
                  <a16:creationId xmlns:a16="http://schemas.microsoft.com/office/drawing/2014/main" id="{909F7D36-6C79-4174-B309-2C1582E7F287}"/>
                </a:ext>
              </a:extLst>
            </p:cNvPr>
            <p:cNvGrpSpPr/>
            <p:nvPr/>
          </p:nvGrpSpPr>
          <p:grpSpPr>
            <a:xfrm>
              <a:off x="4294836" y="2509982"/>
              <a:ext cx="1925982" cy="1703930"/>
              <a:chOff x="4294837" y="5145320"/>
              <a:chExt cx="1925982" cy="1703930"/>
            </a:xfrm>
          </p:grpSpPr>
          <p:sp>
            <p:nvSpPr>
              <p:cNvPr id="72" name="Flecha: pentágono 71">
                <a:extLst>
                  <a:ext uri="{FF2B5EF4-FFF2-40B4-BE49-F238E27FC236}">
                    <a16:creationId xmlns:a16="http://schemas.microsoft.com/office/drawing/2014/main" id="{8B25B8EB-72B8-4E88-8488-1CDCD1B55F9B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3" name="Rectángulo 72">
                <a:extLst>
                  <a:ext uri="{FF2B5EF4-FFF2-40B4-BE49-F238E27FC236}">
                    <a16:creationId xmlns:a16="http://schemas.microsoft.com/office/drawing/2014/main" id="{BCC93984-8A3E-4721-AAFD-1C2862D1A1B8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GLOMERS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1" name="Grupo 60">
              <a:extLst>
                <a:ext uri="{FF2B5EF4-FFF2-40B4-BE49-F238E27FC236}">
                  <a16:creationId xmlns:a16="http://schemas.microsoft.com/office/drawing/2014/main" id="{F0187E72-C7D3-431A-8015-924AD765AA8D}"/>
                </a:ext>
              </a:extLst>
            </p:cNvPr>
            <p:cNvGrpSpPr/>
            <p:nvPr/>
          </p:nvGrpSpPr>
          <p:grpSpPr>
            <a:xfrm>
              <a:off x="4294836" y="1645629"/>
              <a:ext cx="1925982" cy="1703930"/>
              <a:chOff x="4294837" y="5145320"/>
              <a:chExt cx="1925982" cy="1703930"/>
            </a:xfrm>
          </p:grpSpPr>
          <p:sp>
            <p:nvSpPr>
              <p:cNvPr id="70" name="Flecha: pentágono 69">
                <a:extLst>
                  <a:ext uri="{FF2B5EF4-FFF2-40B4-BE49-F238E27FC236}">
                    <a16:creationId xmlns:a16="http://schemas.microsoft.com/office/drawing/2014/main" id="{9577BB4B-119C-481C-B950-1ED8230AE815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71" name="Rectángulo 70">
                <a:extLst>
                  <a:ext uri="{FF2B5EF4-FFF2-40B4-BE49-F238E27FC236}">
                    <a16:creationId xmlns:a16="http://schemas.microsoft.com/office/drawing/2014/main" id="{44335429-7A94-4DA3-A543-7A10889B69EF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FLOATING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2" name="Grupo 61">
              <a:extLst>
                <a:ext uri="{FF2B5EF4-FFF2-40B4-BE49-F238E27FC236}">
                  <a16:creationId xmlns:a16="http://schemas.microsoft.com/office/drawing/2014/main" id="{198BAA8E-AEEF-411C-9ECC-6F5A0FF95C99}"/>
                </a:ext>
              </a:extLst>
            </p:cNvPr>
            <p:cNvGrpSpPr/>
            <p:nvPr/>
          </p:nvGrpSpPr>
          <p:grpSpPr>
            <a:xfrm>
              <a:off x="4294836" y="787748"/>
              <a:ext cx="1925982" cy="1703930"/>
              <a:chOff x="4294837" y="5145320"/>
              <a:chExt cx="1925982" cy="1703930"/>
            </a:xfrm>
          </p:grpSpPr>
          <p:sp>
            <p:nvSpPr>
              <p:cNvPr id="68" name="Flecha: pentágono 67">
                <a:extLst>
                  <a:ext uri="{FF2B5EF4-FFF2-40B4-BE49-F238E27FC236}">
                    <a16:creationId xmlns:a16="http://schemas.microsoft.com/office/drawing/2014/main" id="{BE772D71-6CBA-42F8-B9A6-74A26DB8FACF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9" name="Rectángulo 68">
                <a:extLst>
                  <a:ext uri="{FF2B5EF4-FFF2-40B4-BE49-F238E27FC236}">
                    <a16:creationId xmlns:a16="http://schemas.microsoft.com/office/drawing/2014/main" id="{AD0B6EAA-AA8E-453C-95CF-60BF3D0FFECB}"/>
                  </a:ext>
                </a:extLst>
              </p:cNvPr>
              <p:cNvSpPr/>
              <p:nvPr/>
            </p:nvSpPr>
            <p:spPr>
              <a:xfrm>
                <a:off x="4696388" y="6132146"/>
                <a:ext cx="1122879" cy="213240"/>
              </a:xfrm>
              <a:prstGeom prst="rect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GRIDING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3" name="Grupo 62">
              <a:extLst>
                <a:ext uri="{FF2B5EF4-FFF2-40B4-BE49-F238E27FC236}">
                  <a16:creationId xmlns:a16="http://schemas.microsoft.com/office/drawing/2014/main" id="{291A9A2A-6CAF-482A-9B80-D4BAF8233A4B}"/>
                </a:ext>
              </a:extLst>
            </p:cNvPr>
            <p:cNvGrpSpPr/>
            <p:nvPr/>
          </p:nvGrpSpPr>
          <p:grpSpPr>
            <a:xfrm>
              <a:off x="4294836" y="-69788"/>
              <a:ext cx="1925982" cy="1703930"/>
              <a:chOff x="4294837" y="5145320"/>
              <a:chExt cx="1925982" cy="1703930"/>
            </a:xfrm>
          </p:grpSpPr>
          <p:sp>
            <p:nvSpPr>
              <p:cNvPr id="66" name="Flecha: pentágono 65">
                <a:extLst>
                  <a:ext uri="{FF2B5EF4-FFF2-40B4-BE49-F238E27FC236}">
                    <a16:creationId xmlns:a16="http://schemas.microsoft.com/office/drawing/2014/main" id="{CF258C1C-4008-489C-9809-C252673847BF}"/>
                  </a:ext>
                </a:extLst>
              </p:cNvPr>
              <p:cNvSpPr/>
              <p:nvPr/>
            </p:nvSpPr>
            <p:spPr>
              <a:xfrm rot="5400000">
                <a:off x="4405863" y="5034294"/>
                <a:ext cx="1703930" cy="1925982"/>
              </a:xfrm>
              <a:prstGeom prst="homePlate">
                <a:avLst/>
              </a:prstGeom>
              <a:solidFill>
                <a:schemeClr val="accent2">
                  <a:lumMod val="50000"/>
                </a:schemeClr>
              </a:solidFill>
              <a:ln>
                <a:noFill/>
              </a:ln>
              <a:effectLst/>
              <a:scene3d>
                <a:camera prst="orthographicFront">
                  <a:rot lat="0" lon="0" rev="0"/>
                </a:camera>
                <a:lightRig rig="contrasting" dir="t">
                  <a:rot lat="0" lon="0" rev="1200000"/>
                </a:lightRig>
              </a:scene3d>
              <a:sp3d contourW="19050" prstMaterial="metal">
                <a:bevelT w="0" h="203200"/>
                <a:bevelB w="165100" h="2540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2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/>
              <a:lstStyle/>
              <a:p>
                <a:endParaRPr lang="es-CL" dirty="0"/>
              </a:p>
            </p:txBody>
          </p:sp>
          <p:sp>
            <p:nvSpPr>
              <p:cNvPr id="67" name="Rectángulo 66">
                <a:extLst>
                  <a:ext uri="{FF2B5EF4-FFF2-40B4-BE49-F238E27FC236}">
                    <a16:creationId xmlns:a16="http://schemas.microsoft.com/office/drawing/2014/main" id="{BF5DE361-0A50-455E-83A3-C6192B62D211}"/>
                  </a:ext>
                </a:extLst>
              </p:cNvPr>
              <p:cNvSpPr/>
              <p:nvPr/>
            </p:nvSpPr>
            <p:spPr>
              <a:xfrm>
                <a:off x="4751984" y="6014936"/>
                <a:ext cx="1011686" cy="360834"/>
              </a:xfrm>
              <a:prstGeom prst="rect">
                <a:avLst/>
              </a:prstGeom>
              <a:solidFill>
                <a:schemeClr val="accent2">
                  <a:lumMod val="50000"/>
                </a:schemeClr>
              </a:solidFill>
              <a:ln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E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LOAD  AND TRANSPORT</a:t>
                </a:r>
                <a:endParaRPr lang="es-CL" sz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4" name="Flecha: pentágono 63">
              <a:extLst>
                <a:ext uri="{FF2B5EF4-FFF2-40B4-BE49-F238E27FC236}">
                  <a16:creationId xmlns:a16="http://schemas.microsoft.com/office/drawing/2014/main" id="{5C2D1C40-A0D2-4CA6-86E0-5F8D87E946CB}"/>
                </a:ext>
              </a:extLst>
            </p:cNvPr>
            <p:cNvSpPr/>
            <p:nvPr/>
          </p:nvSpPr>
          <p:spPr>
            <a:xfrm rot="5400000">
              <a:off x="4663989" y="-813082"/>
              <a:ext cx="1187677" cy="1925982"/>
            </a:xfrm>
            <a:prstGeom prst="homePlate">
              <a:avLst>
                <a:gd name="adj" fmla="val 69579"/>
              </a:avLst>
            </a:prstGeom>
            <a:solidFill>
              <a:schemeClr val="accent2"/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contrasting" dir="t">
                <a:rot lat="0" lon="0" rev="1200000"/>
              </a:lightRig>
            </a:scene3d>
            <a:sp3d contourW="19050" prstMaterial="metal">
              <a:bevelT w="0" h="203200"/>
              <a:bevelB w="165100" h="2540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6">
                <a:hueOff val="0"/>
                <a:satOff val="0"/>
                <a:lumOff val="0"/>
                <a:alphaOff val="0"/>
              </a:schemeClr>
            </a:fillRef>
            <a:effectRef idx="2">
              <a:schemeClr val="accent6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endParaRPr lang="es-CL" dirty="0"/>
            </a:p>
          </p:txBody>
        </p:sp>
        <p:sp>
          <p:nvSpPr>
            <p:cNvPr id="65" name="Rectángulo 64">
              <a:extLst>
                <a:ext uri="{FF2B5EF4-FFF2-40B4-BE49-F238E27FC236}">
                  <a16:creationId xmlns:a16="http://schemas.microsoft.com/office/drawing/2014/main" id="{6A97AA30-DD55-4115-A997-5AA80573FFAB}"/>
                </a:ext>
              </a:extLst>
            </p:cNvPr>
            <p:cNvSpPr/>
            <p:nvPr/>
          </p:nvSpPr>
          <p:spPr>
            <a:xfrm>
              <a:off x="4643166" y="-90976"/>
              <a:ext cx="1229320" cy="301543"/>
            </a:xfrm>
            <a:prstGeom prst="rect">
              <a:avLst/>
            </a:prstGeom>
            <a:solidFill>
              <a:schemeClr val="accent2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ES" sz="1100" dirty="0">
                  <a:latin typeface="Arial" panose="020B0604020202020204" pitchFamily="34" charset="0"/>
                  <a:cs typeface="Arial" panose="020B0604020202020204" pitchFamily="34" charset="0"/>
                </a:rPr>
                <a:t>ALAYA MIINIG ANALYTICS</a:t>
              </a:r>
              <a:endParaRPr lang="es-CL" sz="11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7" name="Google Shape;94;gb34b326a68_0_35">
            <a:extLst>
              <a:ext uri="{FF2B5EF4-FFF2-40B4-BE49-F238E27FC236}">
                <a16:creationId xmlns:a16="http://schemas.microsoft.com/office/drawing/2014/main" id="{851F51EC-9B6C-4DC2-8BC8-656DA5083E8A}"/>
              </a:ext>
            </a:extLst>
          </p:cNvPr>
          <p:cNvSpPr txBox="1"/>
          <p:nvPr/>
        </p:nvSpPr>
        <p:spPr>
          <a:xfrm>
            <a:off x="5172529" y="78261"/>
            <a:ext cx="5037116" cy="5882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5400" tIns="25400" rIns="25400" bIns="25400" anchor="ctr" anchorCtr="0">
            <a:noAutofit/>
          </a:bodyPr>
          <a:lstStyle/>
          <a:p>
            <a:pPr>
              <a:buClr>
                <a:srgbClr val="F86A24"/>
              </a:buClr>
              <a:buSzPts val="10000"/>
            </a:pPr>
            <a:r>
              <a:rPr lang="en-US" sz="3000" b="1" dirty="0">
                <a:solidFill>
                  <a:schemeClr val="accent2"/>
                </a:solidFill>
                <a:latin typeface="Arial Nova" panose="020B0604020202020204" pitchFamily="34" charset="0"/>
                <a:ea typeface="Bai Jamjuree"/>
                <a:cs typeface="Bai Jamjuree"/>
                <a:sym typeface="Bai Jamjuree"/>
              </a:rPr>
              <a:t>TRANSPORT OPTIMIZER</a:t>
            </a:r>
          </a:p>
        </p:txBody>
      </p:sp>
      <p:pic>
        <p:nvPicPr>
          <p:cNvPr id="4" name="TransportOptimization">
            <a:hlinkClick r:id="" action="ppaction://media"/>
            <a:extLst>
              <a:ext uri="{FF2B5EF4-FFF2-40B4-BE49-F238E27FC236}">
                <a16:creationId xmlns:a16="http://schemas.microsoft.com/office/drawing/2014/main" id="{BB6EF7CE-66B4-4C12-89BB-CE84A0454B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240067" y="1323439"/>
            <a:ext cx="7711211" cy="4337556"/>
          </a:xfrm>
          <a:prstGeom prst="rect">
            <a:avLst/>
          </a:prstGeom>
        </p:spPr>
      </p:pic>
      <p:pic>
        <p:nvPicPr>
          <p:cNvPr id="33" name="Imagen 32">
            <a:extLst>
              <a:ext uri="{FF2B5EF4-FFF2-40B4-BE49-F238E27FC236}">
                <a16:creationId xmlns:a16="http://schemas.microsoft.com/office/drawing/2014/main" id="{04F95FDC-A6FF-438D-90E7-B1F17A0900E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654569" y="23828"/>
            <a:ext cx="1537431" cy="69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311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8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Imagen que contiene colina&#10;&#10;Descripción generada automáticamente">
            <a:extLst>
              <a:ext uri="{FF2B5EF4-FFF2-40B4-BE49-F238E27FC236}">
                <a16:creationId xmlns:a16="http://schemas.microsoft.com/office/drawing/2014/main" id="{CFB6430D-C685-40AB-BBC0-66625B4FA0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8085" cy="6858000"/>
          </a:xfrm>
          <a:prstGeom prst="rect">
            <a:avLst/>
          </a:prstGeom>
        </p:spPr>
      </p:pic>
      <p:pic>
        <p:nvPicPr>
          <p:cNvPr id="4" name="Google Shape;62;p1" descr="Imagen">
            <a:extLst>
              <a:ext uri="{FF2B5EF4-FFF2-40B4-BE49-F238E27FC236}">
                <a16:creationId xmlns:a16="http://schemas.microsoft.com/office/drawing/2014/main" id="{295B9AA5-98D2-452E-8A44-E99C584C545D}"/>
              </a:ext>
            </a:extLst>
          </p:cNvPr>
          <p:cNvPicPr preferRelativeResize="0"/>
          <p:nvPr/>
        </p:nvPicPr>
        <p:blipFill rotWithShape="1">
          <a:blip r:embed="rId4"/>
          <a:stretch/>
        </p:blipFill>
        <p:spPr>
          <a:xfrm>
            <a:off x="4679495" y="1091344"/>
            <a:ext cx="6781800" cy="2061879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bg1"/>
            </a:outerShdw>
            <a:reflection blurRad="6350" stA="50000" endA="300" endPos="0" dist="1016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252858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2545</TotalTime>
  <Words>255</Words>
  <Application>Microsoft Office PowerPoint</Application>
  <PresentationFormat>Panorámica</PresentationFormat>
  <Paragraphs>113</Paragraphs>
  <Slides>8</Slides>
  <Notes>7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5" baseType="lpstr">
      <vt:lpstr>Arial</vt:lpstr>
      <vt:lpstr>Arial Nova</vt:lpstr>
      <vt:lpstr>Calibri</vt:lpstr>
      <vt:lpstr>Calibri Light</vt:lpstr>
      <vt:lpstr>Courier New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matheus pinto arratia</dc:creator>
  <cp:lastModifiedBy>matheus pinto arratia</cp:lastModifiedBy>
  <cp:revision>157</cp:revision>
  <dcterms:created xsi:type="dcterms:W3CDTF">2021-03-26T18:59:12Z</dcterms:created>
  <dcterms:modified xsi:type="dcterms:W3CDTF">2021-04-27T14:35:26Z</dcterms:modified>
</cp:coreProperties>
</file>

<file path=docProps/thumbnail.jpeg>
</file>